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30"/>
  </p:notesMasterIdLst>
  <p:sldIdLst>
    <p:sldId id="256" r:id="rId2"/>
    <p:sldId id="257" r:id="rId3"/>
    <p:sldId id="260" r:id="rId4"/>
    <p:sldId id="258" r:id="rId5"/>
    <p:sldId id="261" r:id="rId6"/>
    <p:sldId id="259" r:id="rId7"/>
    <p:sldId id="269" r:id="rId8"/>
    <p:sldId id="273" r:id="rId9"/>
    <p:sldId id="274" r:id="rId10"/>
    <p:sldId id="275" r:id="rId11"/>
    <p:sldId id="268" r:id="rId12"/>
    <p:sldId id="286" r:id="rId13"/>
    <p:sldId id="267" r:id="rId14"/>
    <p:sldId id="264" r:id="rId15"/>
    <p:sldId id="263" r:id="rId16"/>
    <p:sldId id="270" r:id="rId17"/>
    <p:sldId id="271" r:id="rId18"/>
    <p:sldId id="278" r:id="rId19"/>
    <p:sldId id="279" r:id="rId20"/>
    <p:sldId id="283" r:id="rId21"/>
    <p:sldId id="280" r:id="rId22"/>
    <p:sldId id="281" r:id="rId23"/>
    <p:sldId id="282" r:id="rId24"/>
    <p:sldId id="284" r:id="rId25"/>
    <p:sldId id="276" r:id="rId26"/>
    <p:sldId id="272" r:id="rId27"/>
    <p:sldId id="277"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F8213C-6CD9-600B-FDEB-822E5A9A0A74}" name="Cristiano Nicolau" initials="CN" userId="S::cristianonicolau@ua.pt::0d1c4ce5-b123-4636-a903-846a3527e3e4" providerId="AD"/>
  <p188:author id="{82B10FF6-40E8-C990-1ABD-6C2301025865}" name="Joaquim Andrade" initials="JA" userId="S::joaquimandrade@ua.pt::0e61719a-6e73-4892-844c-b28fc8866bd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E2A47"/>
    <a:srgbClr val="000C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94921-3A6C-D9EA-7676-6900B6D9CF6F}" v="1122" dt="2023-05-24T22:40:33.831"/>
    <p1510:client id="{1AEEB9CE-D586-E6E3-B5D9-331563E61F8E}" v="31" dt="2023-05-24T19:37:27.809"/>
    <p1510:client id="{1C32E1C2-C051-13F2-4561-FB755C83D814}" v="25" dt="2023-05-24T23:18:59.551"/>
    <p1510:client id="{26393385-7819-73D9-B971-F73B2DCC64FD}" v="1365" dt="2023-05-25T22:20:50.211"/>
    <p1510:client id="{2C7E5DE8-DC30-641D-A8E2-EC0799FEE029}" v="2" dt="2023-05-25T18:55:34.398"/>
    <p1510:client id="{2F4263DD-8C7A-3022-850D-590F23F90E24}" v="16" dt="2023-05-24T23:59:56.958"/>
    <p1510:client id="{487D04BF-071C-27D8-F92D-4085EE6426F1}" v="11" dt="2023-05-25T22:08:50.740"/>
    <p1510:client id="{4904CEB3-8A16-44A1-8937-0D732423124A}" v="909" dt="2023-05-24T19:01:27.631"/>
    <p1510:client id="{5130FB0A-65DB-D837-D9DC-78E4CCC0D79C}" v="6" dt="2023-05-24T18:23:28.337"/>
    <p1510:client id="{5C81B5A6-5793-543D-C6CF-12C7A8322D3E}" v="12" dt="2023-05-25T18:33:31.464"/>
    <p1510:client id="{82801C72-D526-4E37-8554-6201223E0B03}" v="36" dt="2023-05-25T22:19:10.746"/>
    <p1510:client id="{8BA58377-DEED-E476-8194-155C674FBBEF}" v="1" dt="2023-05-24T18:56:05.078"/>
    <p1510:client id="{9214F16A-0A46-45C8-861F-C138EF5577A8}" v="29" dt="2023-05-25T21:03:49.925"/>
    <p1510:client id="{972A8D98-571D-1D06-2C94-777577D32721}" v="71" dt="2023-05-25T14:33:59.781"/>
    <p1510:client id="{A131D236-C2B9-C218-3041-287BE1EC3AEA}" v="72" dt="2023-05-25T21:31:09.036"/>
    <p1510:client id="{A1742125-0BC2-0704-A899-41B310EA3F40}" v="288" dt="2023-05-25T14:25:41.047"/>
    <p1510:client id="{AA0577A6-A707-E69F-FF7E-9C0BF88E4CA2}" v="12" dt="2023-05-25T21:06:44.130"/>
    <p1510:client id="{AC20872E-BC2E-B211-C46D-54429187A139}" v="1138" dt="2023-05-24T23:02:35.024"/>
    <p1510:client id="{AEC6E185-EA70-C6D9-48EB-376A99AD1F10}" v="2" dt="2023-05-24T22:37:37.085"/>
    <p1510:client id="{E5167DAC-C549-8EEC-7AC5-7BF1BB4F028A}" v="45" dt="2023-05-24T20:18:41.701"/>
    <p1510:client id="{F0CFA62F-F1A8-AAEA-9CEE-C50E51283763}" v="27" dt="2023-05-25T14:28:31.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C791BDD1-7A26-4C25-A6E8-A76EC959D1F1}" type="doc">
      <dgm:prSet loTypeId="urn:microsoft.com/office/officeart/2016/7/layout/RepeatingBendingProcessNew" loCatId="process" qsTypeId="urn:microsoft.com/office/officeart/2005/8/quickstyle/simple1" qsCatId="simple" csTypeId="urn:microsoft.com/office/officeart/2005/8/colors/accent3_2" csCatId="accent3" phldr="1"/>
      <dgm:spPr/>
    </dgm:pt>
    <dgm:pt modelId="{96AFD428-324A-4257-9C38-818D4C502097}">
      <dgm:prSet phldrT="[Text]" phldr="0"/>
      <dgm:spPr>
        <a:solidFill>
          <a:srgbClr val="0E2A47"/>
        </a:solidFill>
      </dgm:spPr>
      <dgm:t>
        <a:bodyPr/>
        <a:lstStyle/>
        <a:p>
          <a:pPr rtl="0"/>
          <a:r>
            <a:rPr lang="en-US">
              <a:latin typeface="Calibri Light" panose="020F0302020204030204"/>
            </a:rPr>
            <a:t>2- Log into Syncal</a:t>
          </a:r>
          <a:endParaRPr lang="en-US"/>
        </a:p>
      </dgm:t>
    </dgm:pt>
    <dgm:pt modelId="{6E21C3DE-4762-4097-8D18-1A2B2AE139D2}" type="parTrans" cxnId="{B8FCB6D5-3891-4A9A-9B37-624E054DCC5D}">
      <dgm:prSet/>
      <dgm:spPr/>
    </dgm:pt>
    <dgm:pt modelId="{3EBC78F2-A50B-4BE6-B0BC-8C78B72F1668}" type="sibTrans" cxnId="{B8FCB6D5-3891-4A9A-9B37-624E054DCC5D}">
      <dgm:prSet/>
      <dgm:spPr/>
      <dgm:t>
        <a:bodyPr/>
        <a:lstStyle/>
        <a:p>
          <a:endParaRPr lang="en-US"/>
        </a:p>
        <a:p>
          <a:endParaRPr lang="en-US"/>
        </a:p>
      </dgm:t>
    </dgm:pt>
    <dgm:pt modelId="{CCFDB7C9-D34C-44C9-AB87-BE188B6F605D}">
      <dgm:prSet phldrT="[Text]" phldr="0"/>
      <dgm:spPr>
        <a:solidFill>
          <a:srgbClr val="0E2A47"/>
        </a:solidFill>
      </dgm:spPr>
      <dgm:t>
        <a:bodyPr/>
        <a:lstStyle/>
        <a:p>
          <a:pPr rtl="0"/>
          <a:r>
            <a:rPr lang="en-US">
              <a:latin typeface="Calibri Light" panose="020F0302020204030204"/>
            </a:rPr>
            <a:t>3- Click in new calendar</a:t>
          </a:r>
          <a:endParaRPr lang="en-US"/>
        </a:p>
      </dgm:t>
    </dgm:pt>
    <dgm:pt modelId="{60F1C5C2-2145-4874-8530-DB989E8E62A7}" type="parTrans" cxnId="{CC978EB0-7EA5-4FED-A0CC-344DC4B22F9B}">
      <dgm:prSet/>
      <dgm:spPr/>
    </dgm:pt>
    <dgm:pt modelId="{8F9BAC83-3CE7-40A6-B2D6-E3918102453C}" type="sibTrans" cxnId="{CC978EB0-7EA5-4FED-A0CC-344DC4B22F9B}">
      <dgm:prSet/>
      <dgm:spPr/>
      <dgm:t>
        <a:bodyPr/>
        <a:lstStyle/>
        <a:p>
          <a:endParaRPr lang="en-US"/>
        </a:p>
        <a:p>
          <a:endParaRPr lang="en-US"/>
        </a:p>
      </dgm:t>
    </dgm:pt>
    <dgm:pt modelId="{A255DA9A-227C-4E2B-B6F5-984E80A84E52}">
      <dgm:prSet phldrT="[Text]" phldr="0"/>
      <dgm:spPr>
        <a:solidFill>
          <a:srgbClr val="0E2A47"/>
        </a:solidFill>
      </dgm:spPr>
      <dgm:t>
        <a:bodyPr/>
        <a:lstStyle/>
        <a:p>
          <a:pPr rtl="0"/>
          <a:r>
            <a:rPr lang="en-US">
              <a:latin typeface="Calibri Light" panose="020F0302020204030204"/>
            </a:rPr>
            <a:t>4- Create a new Calendar</a:t>
          </a:r>
          <a:endParaRPr lang="en-US"/>
        </a:p>
      </dgm:t>
    </dgm:pt>
    <dgm:pt modelId="{E29F01E1-E083-4DBF-BADA-8B717F298CAB}" type="parTrans" cxnId="{66B7D46F-3FAB-4CE4-94B9-1A84E18A30BD}">
      <dgm:prSet/>
      <dgm:spPr/>
    </dgm:pt>
    <dgm:pt modelId="{7B7E4924-9181-4CED-983F-45B64B8520C0}" type="sibTrans" cxnId="{66B7D46F-3FAB-4CE4-94B9-1A84E18A30BD}">
      <dgm:prSet/>
      <dgm:spPr/>
      <dgm:t>
        <a:bodyPr/>
        <a:lstStyle/>
        <a:p>
          <a:endParaRPr lang="en-US"/>
        </a:p>
        <a:p>
          <a:endParaRPr lang="en-US"/>
        </a:p>
      </dgm:t>
    </dgm:pt>
    <dgm:pt modelId="{8CE649BB-6711-400D-9759-23549C152156}">
      <dgm:prSet phldr="0"/>
      <dgm:spPr>
        <a:solidFill>
          <a:srgbClr val="0E2A47"/>
        </a:solidFill>
      </dgm:spPr>
      <dgm:t>
        <a:bodyPr/>
        <a:lstStyle/>
        <a:p>
          <a:r>
            <a:rPr lang="en-US">
              <a:latin typeface="Calibri Light" panose="020F0302020204030204"/>
            </a:rPr>
            <a:t>1- Register In Syncal</a:t>
          </a:r>
          <a:endParaRPr lang="en-US"/>
        </a:p>
      </dgm:t>
    </dgm:pt>
    <dgm:pt modelId="{B2E14A70-1F39-4382-AAAF-923D9DFB1693}" type="parTrans" cxnId="{E71A19BD-09E0-44A4-8AD8-51CD4EBA2DA1}">
      <dgm:prSet/>
      <dgm:spPr/>
    </dgm:pt>
    <dgm:pt modelId="{F315AFEF-4DB8-45D5-A2B7-DAC82DF70908}" type="sibTrans" cxnId="{E71A19BD-09E0-44A4-8AD8-51CD4EBA2DA1}">
      <dgm:prSet/>
      <dgm:spPr/>
      <dgm:t>
        <a:bodyPr/>
        <a:lstStyle/>
        <a:p>
          <a:endParaRPr lang="en-US"/>
        </a:p>
        <a:p>
          <a:endParaRPr lang="en-US"/>
        </a:p>
      </dgm:t>
    </dgm:pt>
    <dgm:pt modelId="{87E798C5-F159-430A-B0A3-3657AD2C9A97}">
      <dgm:prSet phldr="0"/>
      <dgm:spPr>
        <a:solidFill>
          <a:srgbClr val="0E2A47"/>
        </a:solidFill>
      </dgm:spPr>
      <dgm:t>
        <a:bodyPr/>
        <a:lstStyle/>
        <a:p>
          <a:pPr rtl="0"/>
          <a:r>
            <a:rPr lang="en-US">
              <a:latin typeface="Calibri Light" panose="020F0302020204030204"/>
            </a:rPr>
            <a:t>5- Click in My Schedules</a:t>
          </a:r>
        </a:p>
      </dgm:t>
    </dgm:pt>
    <dgm:pt modelId="{FF30B0E9-5569-4596-AC3F-296D0BB43983}" type="parTrans" cxnId="{3C4D50DB-CD79-423E-A112-3F01EF854B34}">
      <dgm:prSet/>
      <dgm:spPr/>
    </dgm:pt>
    <dgm:pt modelId="{E3105DDA-93B7-42C0-8D8B-8777AB5863D6}" type="sibTrans" cxnId="{3C4D50DB-CD79-423E-A112-3F01EF854B34}">
      <dgm:prSet/>
      <dgm:spPr/>
      <dgm:t>
        <a:bodyPr/>
        <a:lstStyle/>
        <a:p>
          <a:endParaRPr lang="en-US"/>
        </a:p>
        <a:p>
          <a:endParaRPr lang="en-US"/>
        </a:p>
      </dgm:t>
    </dgm:pt>
    <dgm:pt modelId="{DB14FAE8-4646-4C1D-BC7A-77A076455C50}">
      <dgm:prSet phldr="0"/>
      <dgm:spPr>
        <a:solidFill>
          <a:srgbClr val="0E2A47"/>
        </a:solidFill>
      </dgm:spPr>
      <dgm:t>
        <a:bodyPr/>
        <a:lstStyle/>
        <a:p>
          <a:pPr rtl="0"/>
          <a:r>
            <a:rPr lang="en-US">
              <a:latin typeface="Calibri Light" panose="020F0302020204030204"/>
            </a:rPr>
            <a:t>6- Click Add Schedules</a:t>
          </a:r>
        </a:p>
      </dgm:t>
    </dgm:pt>
    <dgm:pt modelId="{EC063B31-11FD-4E4B-8ED7-0233B26ECC30}" type="parTrans" cxnId="{757E8CB8-CB96-47FD-A239-A777D1261679}">
      <dgm:prSet/>
      <dgm:spPr/>
    </dgm:pt>
    <dgm:pt modelId="{EFA85513-1CAD-40DD-8AA1-6C4D3CB79D34}" type="sibTrans" cxnId="{757E8CB8-CB96-47FD-A239-A777D1261679}">
      <dgm:prSet/>
      <dgm:spPr/>
      <dgm:t>
        <a:bodyPr/>
        <a:lstStyle/>
        <a:p>
          <a:endParaRPr lang="en-US"/>
        </a:p>
        <a:p>
          <a:endParaRPr lang="en-US"/>
        </a:p>
      </dgm:t>
    </dgm:pt>
    <dgm:pt modelId="{838DDBA6-F179-4AA5-951B-32C94DC7F032}">
      <dgm:prSet phldr="0"/>
      <dgm:spPr>
        <a:solidFill>
          <a:srgbClr val="0E2A47"/>
        </a:solidFill>
      </dgm:spPr>
      <dgm:t>
        <a:bodyPr/>
        <a:lstStyle/>
        <a:p>
          <a:pPr rtl="0"/>
          <a:r>
            <a:rPr lang="en-US">
              <a:latin typeface="Calibri Light" panose="020F0302020204030204"/>
            </a:rPr>
            <a:t>7- Create new </a:t>
          </a:r>
          <a:r>
            <a:rPr lang="en-US"/>
            <a:t>appointments</a:t>
          </a:r>
        </a:p>
      </dgm:t>
    </dgm:pt>
    <dgm:pt modelId="{7D625A84-2E22-4A69-98A9-E4B4298B0581}" type="parTrans" cxnId="{6F8C167A-A6FA-4552-AF04-88F2BD6A1919}">
      <dgm:prSet/>
      <dgm:spPr/>
    </dgm:pt>
    <dgm:pt modelId="{9DAD9CB1-C9F2-46E6-84BF-C391D68DFCDE}" type="sibTrans" cxnId="{6F8C167A-A6FA-4552-AF04-88F2BD6A1919}">
      <dgm:prSet/>
      <dgm:spPr/>
      <dgm:t>
        <a:bodyPr/>
        <a:lstStyle/>
        <a:p>
          <a:endParaRPr lang="en-US"/>
        </a:p>
      </dgm:t>
    </dgm:pt>
    <dgm:pt modelId="{2FDF077E-4535-4723-BC00-1409215843BF}">
      <dgm:prSet phldr="0"/>
      <dgm:spPr/>
      <dgm:t>
        <a:bodyPr/>
        <a:lstStyle/>
        <a:p>
          <a:pPr rtl="0"/>
          <a:r>
            <a:rPr lang="en-US">
              <a:latin typeface="Calibri Light" panose="020F0302020204030204"/>
            </a:rPr>
            <a:t>0- Automate Life</a:t>
          </a:r>
        </a:p>
      </dgm:t>
    </dgm:pt>
    <dgm:pt modelId="{FB756AEE-3229-48CD-8E8D-7F3DD0288A9B}" type="parTrans" cxnId="{AD3E2C75-6FD1-4893-9B9C-9B679270A91D}">
      <dgm:prSet/>
      <dgm:spPr/>
    </dgm:pt>
    <dgm:pt modelId="{AE22E428-911A-42EB-AB42-1FFB8EA2FD43}" type="sibTrans" cxnId="{AD3E2C75-6FD1-4893-9B9C-9B679270A91D}">
      <dgm:prSet/>
      <dgm:spPr/>
      <dgm:t>
        <a:bodyPr/>
        <a:lstStyle/>
        <a:p>
          <a:endParaRPr lang="en-US"/>
        </a:p>
      </dgm:t>
    </dgm:pt>
    <dgm:pt modelId="{AC4B094C-A915-4CBF-9A8D-71C18C82589F}" type="pres">
      <dgm:prSet presAssocID="{C791BDD1-7A26-4C25-A6E8-A76EC959D1F1}" presName="Name0" presStyleCnt="0">
        <dgm:presLayoutVars>
          <dgm:dir/>
          <dgm:resizeHandles val="exact"/>
        </dgm:presLayoutVars>
      </dgm:prSet>
      <dgm:spPr/>
    </dgm:pt>
    <dgm:pt modelId="{C5CBCE43-9308-498F-8276-474AF3B52F55}" type="pres">
      <dgm:prSet presAssocID="{2FDF077E-4535-4723-BC00-1409215843BF}" presName="node" presStyleLbl="node1" presStyleIdx="0" presStyleCnt="8">
        <dgm:presLayoutVars>
          <dgm:bulletEnabled val="1"/>
        </dgm:presLayoutVars>
      </dgm:prSet>
      <dgm:spPr>
        <a:solidFill>
          <a:srgbClr val="0E2A47"/>
        </a:solidFill>
      </dgm:spPr>
    </dgm:pt>
    <dgm:pt modelId="{07E573E7-BA2D-46EF-BA58-5E4C6C02FA52}" type="pres">
      <dgm:prSet presAssocID="{AE22E428-911A-42EB-AB42-1FFB8EA2FD43}" presName="sibTrans" presStyleLbl="sibTrans1D1" presStyleIdx="0" presStyleCnt="7"/>
      <dgm:spPr/>
    </dgm:pt>
    <dgm:pt modelId="{E00E2D02-2B98-41B6-8D9C-1FB779E709D4}" type="pres">
      <dgm:prSet presAssocID="{AE22E428-911A-42EB-AB42-1FFB8EA2FD43}" presName="connectorText" presStyleLbl="sibTrans1D1" presStyleIdx="0" presStyleCnt="7"/>
      <dgm:spPr/>
    </dgm:pt>
    <dgm:pt modelId="{85F4D4FB-3EBD-4F18-965F-B9788B734F03}" type="pres">
      <dgm:prSet presAssocID="{8CE649BB-6711-400D-9759-23549C152156}" presName="node" presStyleLbl="node1" presStyleIdx="1" presStyleCnt="8">
        <dgm:presLayoutVars>
          <dgm:bulletEnabled val="1"/>
        </dgm:presLayoutVars>
      </dgm:prSet>
      <dgm:spPr/>
    </dgm:pt>
    <dgm:pt modelId="{46CB2180-AA50-466B-A458-F8D769B0EEA6}" type="pres">
      <dgm:prSet presAssocID="{F315AFEF-4DB8-45D5-A2B7-DAC82DF70908}" presName="sibTrans" presStyleLbl="sibTrans1D1" presStyleIdx="1" presStyleCnt="7"/>
      <dgm:spPr/>
    </dgm:pt>
    <dgm:pt modelId="{29A74E96-267A-49FC-91F6-BC6C2A13985B}" type="pres">
      <dgm:prSet presAssocID="{F315AFEF-4DB8-45D5-A2B7-DAC82DF70908}" presName="connectorText" presStyleLbl="sibTrans1D1" presStyleIdx="1" presStyleCnt="7"/>
      <dgm:spPr/>
    </dgm:pt>
    <dgm:pt modelId="{8B32DB5B-F329-4F3C-8858-F32BB4737D69}" type="pres">
      <dgm:prSet presAssocID="{96AFD428-324A-4257-9C38-818D4C502097}" presName="node" presStyleLbl="node1" presStyleIdx="2" presStyleCnt="8">
        <dgm:presLayoutVars>
          <dgm:bulletEnabled val="1"/>
        </dgm:presLayoutVars>
      </dgm:prSet>
      <dgm:spPr/>
    </dgm:pt>
    <dgm:pt modelId="{3E26E947-B1F7-4394-99F1-0D48366C72AD}" type="pres">
      <dgm:prSet presAssocID="{3EBC78F2-A50B-4BE6-B0BC-8C78B72F1668}" presName="sibTrans" presStyleLbl="sibTrans1D1" presStyleIdx="2" presStyleCnt="7"/>
      <dgm:spPr/>
    </dgm:pt>
    <dgm:pt modelId="{5C02E3EE-E2E1-4AEB-8C4F-13DB7E96CA70}" type="pres">
      <dgm:prSet presAssocID="{3EBC78F2-A50B-4BE6-B0BC-8C78B72F1668}" presName="connectorText" presStyleLbl="sibTrans1D1" presStyleIdx="2" presStyleCnt="7"/>
      <dgm:spPr/>
    </dgm:pt>
    <dgm:pt modelId="{53CDED91-4A7F-4816-A8E9-CC14CFF0C040}" type="pres">
      <dgm:prSet presAssocID="{CCFDB7C9-D34C-44C9-AB87-BE188B6F605D}" presName="node" presStyleLbl="node1" presStyleIdx="3" presStyleCnt="8">
        <dgm:presLayoutVars>
          <dgm:bulletEnabled val="1"/>
        </dgm:presLayoutVars>
      </dgm:prSet>
      <dgm:spPr/>
    </dgm:pt>
    <dgm:pt modelId="{519678CB-C6EF-4B46-BFC0-B017A259C4FC}" type="pres">
      <dgm:prSet presAssocID="{8F9BAC83-3CE7-40A6-B2D6-E3918102453C}" presName="sibTrans" presStyleLbl="sibTrans1D1" presStyleIdx="3" presStyleCnt="7"/>
      <dgm:spPr/>
    </dgm:pt>
    <dgm:pt modelId="{EEF4B5FB-4A66-4AD4-B16D-9741414B92F9}" type="pres">
      <dgm:prSet presAssocID="{8F9BAC83-3CE7-40A6-B2D6-E3918102453C}" presName="connectorText" presStyleLbl="sibTrans1D1" presStyleIdx="3" presStyleCnt="7"/>
      <dgm:spPr/>
    </dgm:pt>
    <dgm:pt modelId="{C5AC3E0B-9BF1-4C81-83C9-CDEC7D7C2962}" type="pres">
      <dgm:prSet presAssocID="{A255DA9A-227C-4E2B-B6F5-984E80A84E52}" presName="node" presStyleLbl="node1" presStyleIdx="4" presStyleCnt="8">
        <dgm:presLayoutVars>
          <dgm:bulletEnabled val="1"/>
        </dgm:presLayoutVars>
      </dgm:prSet>
      <dgm:spPr/>
    </dgm:pt>
    <dgm:pt modelId="{B0B70A27-E671-40F1-9367-00E150B1880B}" type="pres">
      <dgm:prSet presAssocID="{7B7E4924-9181-4CED-983F-45B64B8520C0}" presName="sibTrans" presStyleLbl="sibTrans1D1" presStyleIdx="4" presStyleCnt="7"/>
      <dgm:spPr/>
    </dgm:pt>
    <dgm:pt modelId="{E985648B-580E-4487-BCC8-0A46CEA41908}" type="pres">
      <dgm:prSet presAssocID="{7B7E4924-9181-4CED-983F-45B64B8520C0}" presName="connectorText" presStyleLbl="sibTrans1D1" presStyleIdx="4" presStyleCnt="7"/>
      <dgm:spPr/>
    </dgm:pt>
    <dgm:pt modelId="{C3530D2A-B979-4A96-9DCC-B1AC3723C839}" type="pres">
      <dgm:prSet presAssocID="{87E798C5-F159-430A-B0A3-3657AD2C9A97}" presName="node" presStyleLbl="node1" presStyleIdx="5" presStyleCnt="8">
        <dgm:presLayoutVars>
          <dgm:bulletEnabled val="1"/>
        </dgm:presLayoutVars>
      </dgm:prSet>
      <dgm:spPr/>
    </dgm:pt>
    <dgm:pt modelId="{A82A4E8A-45E3-4544-8C0F-5FEE6EF3AABF}" type="pres">
      <dgm:prSet presAssocID="{E3105DDA-93B7-42C0-8D8B-8777AB5863D6}" presName="sibTrans" presStyleLbl="sibTrans1D1" presStyleIdx="5" presStyleCnt="7"/>
      <dgm:spPr/>
    </dgm:pt>
    <dgm:pt modelId="{1DDD68C1-857A-40CF-96FC-54DDEF2D3B6F}" type="pres">
      <dgm:prSet presAssocID="{E3105DDA-93B7-42C0-8D8B-8777AB5863D6}" presName="connectorText" presStyleLbl="sibTrans1D1" presStyleIdx="5" presStyleCnt="7"/>
      <dgm:spPr/>
    </dgm:pt>
    <dgm:pt modelId="{E4696141-3CF9-4366-B9DC-4E0D8FF97583}" type="pres">
      <dgm:prSet presAssocID="{DB14FAE8-4646-4C1D-BC7A-77A076455C50}" presName="node" presStyleLbl="node1" presStyleIdx="6" presStyleCnt="8">
        <dgm:presLayoutVars>
          <dgm:bulletEnabled val="1"/>
        </dgm:presLayoutVars>
      </dgm:prSet>
      <dgm:spPr/>
    </dgm:pt>
    <dgm:pt modelId="{D9DB2458-5AC6-4111-BBEA-89EFE7CE5622}" type="pres">
      <dgm:prSet presAssocID="{EFA85513-1CAD-40DD-8AA1-6C4D3CB79D34}" presName="sibTrans" presStyleLbl="sibTrans1D1" presStyleIdx="6" presStyleCnt="7"/>
      <dgm:spPr/>
    </dgm:pt>
    <dgm:pt modelId="{E22816D1-42F3-4904-9112-7B2BB7A05E38}" type="pres">
      <dgm:prSet presAssocID="{EFA85513-1CAD-40DD-8AA1-6C4D3CB79D34}" presName="connectorText" presStyleLbl="sibTrans1D1" presStyleIdx="6" presStyleCnt="7"/>
      <dgm:spPr/>
    </dgm:pt>
    <dgm:pt modelId="{9B73653D-3C7E-4578-8918-2049A0DA5AC9}" type="pres">
      <dgm:prSet presAssocID="{838DDBA6-F179-4AA5-951B-32C94DC7F032}" presName="node" presStyleLbl="node1" presStyleIdx="7" presStyleCnt="8">
        <dgm:presLayoutVars>
          <dgm:bulletEnabled val="1"/>
        </dgm:presLayoutVars>
      </dgm:prSet>
      <dgm:spPr/>
    </dgm:pt>
  </dgm:ptLst>
  <dgm:cxnLst>
    <dgm:cxn modelId="{CB938C07-C188-419B-8E5C-CDA69C420A43}" type="presOf" srcId="{838DDBA6-F179-4AA5-951B-32C94DC7F032}" destId="{9B73653D-3C7E-4578-8918-2049A0DA5AC9}" srcOrd="0" destOrd="0" presId="urn:microsoft.com/office/officeart/2016/7/layout/RepeatingBendingProcessNew"/>
    <dgm:cxn modelId="{CCDB8017-6D74-4E27-AAB2-BE738C829311}" type="presOf" srcId="{EFA85513-1CAD-40DD-8AA1-6C4D3CB79D34}" destId="{E22816D1-42F3-4904-9112-7B2BB7A05E38}" srcOrd="1" destOrd="0" presId="urn:microsoft.com/office/officeart/2016/7/layout/RepeatingBendingProcessNew"/>
    <dgm:cxn modelId="{079CC21D-8693-4B5E-9042-70B26F694E1E}" type="presOf" srcId="{3EBC78F2-A50B-4BE6-B0BC-8C78B72F1668}" destId="{5C02E3EE-E2E1-4AEB-8C4F-13DB7E96CA70}" srcOrd="1" destOrd="0" presId="urn:microsoft.com/office/officeart/2016/7/layout/RepeatingBendingProcessNew"/>
    <dgm:cxn modelId="{EBC0C12D-9675-46F4-9F32-3495EBD0E24C}" type="presOf" srcId="{A255DA9A-227C-4E2B-B6F5-984E80A84E52}" destId="{C5AC3E0B-9BF1-4C81-83C9-CDEC7D7C2962}" srcOrd="0" destOrd="0" presId="urn:microsoft.com/office/officeart/2016/7/layout/RepeatingBendingProcessNew"/>
    <dgm:cxn modelId="{EAF68631-904C-4A10-90EA-0DB654594D75}" type="presOf" srcId="{96AFD428-324A-4257-9C38-818D4C502097}" destId="{8B32DB5B-F329-4F3C-8858-F32BB4737D69}" srcOrd="0" destOrd="0" presId="urn:microsoft.com/office/officeart/2016/7/layout/RepeatingBendingProcessNew"/>
    <dgm:cxn modelId="{A6F78340-8E7E-48AA-96AA-196D41370DCD}" type="presOf" srcId="{AE22E428-911A-42EB-AB42-1FFB8EA2FD43}" destId="{E00E2D02-2B98-41B6-8D9C-1FB779E709D4}" srcOrd="1" destOrd="0" presId="urn:microsoft.com/office/officeart/2016/7/layout/RepeatingBendingProcessNew"/>
    <dgm:cxn modelId="{48575E64-5499-4284-912E-985C2839D3C5}" type="presOf" srcId="{7B7E4924-9181-4CED-983F-45B64B8520C0}" destId="{E985648B-580E-4487-BCC8-0A46CEA41908}" srcOrd="1" destOrd="0" presId="urn:microsoft.com/office/officeart/2016/7/layout/RepeatingBendingProcessNew"/>
    <dgm:cxn modelId="{2BCB8848-1B67-4BA7-918F-FD8F847F92B9}" type="presOf" srcId="{E3105DDA-93B7-42C0-8D8B-8777AB5863D6}" destId="{A82A4E8A-45E3-4544-8C0F-5FEE6EF3AABF}" srcOrd="0" destOrd="0" presId="urn:microsoft.com/office/officeart/2016/7/layout/RepeatingBendingProcessNew"/>
    <dgm:cxn modelId="{A483D84C-E500-4222-A760-E880321660F9}" type="presOf" srcId="{87E798C5-F159-430A-B0A3-3657AD2C9A97}" destId="{C3530D2A-B979-4A96-9DCC-B1AC3723C839}" srcOrd="0" destOrd="0" presId="urn:microsoft.com/office/officeart/2016/7/layout/RepeatingBendingProcessNew"/>
    <dgm:cxn modelId="{66B7D46F-3FAB-4CE4-94B9-1A84E18A30BD}" srcId="{C791BDD1-7A26-4C25-A6E8-A76EC959D1F1}" destId="{A255DA9A-227C-4E2B-B6F5-984E80A84E52}" srcOrd="4" destOrd="0" parTransId="{E29F01E1-E083-4DBF-BADA-8B717F298CAB}" sibTransId="{7B7E4924-9181-4CED-983F-45B64B8520C0}"/>
    <dgm:cxn modelId="{AD3E2C75-6FD1-4893-9B9C-9B679270A91D}" srcId="{C791BDD1-7A26-4C25-A6E8-A76EC959D1F1}" destId="{2FDF077E-4535-4723-BC00-1409215843BF}" srcOrd="0" destOrd="0" parTransId="{FB756AEE-3229-48CD-8E8D-7F3DD0288A9B}" sibTransId="{AE22E428-911A-42EB-AB42-1FFB8EA2FD43}"/>
    <dgm:cxn modelId="{6F8C167A-A6FA-4552-AF04-88F2BD6A1919}" srcId="{C791BDD1-7A26-4C25-A6E8-A76EC959D1F1}" destId="{838DDBA6-F179-4AA5-951B-32C94DC7F032}" srcOrd="7" destOrd="0" parTransId="{7D625A84-2E22-4A69-98A9-E4B4298B0581}" sibTransId="{9DAD9CB1-C9F2-46E6-84BF-C391D68DFCDE}"/>
    <dgm:cxn modelId="{FDCEAF7A-54DF-40CC-A933-9097F65D5789}" type="presOf" srcId="{F315AFEF-4DB8-45D5-A2B7-DAC82DF70908}" destId="{29A74E96-267A-49FC-91F6-BC6C2A13985B}" srcOrd="1" destOrd="0" presId="urn:microsoft.com/office/officeart/2016/7/layout/RepeatingBendingProcessNew"/>
    <dgm:cxn modelId="{2255267F-7777-485C-A571-DC168D702E5E}" type="presOf" srcId="{3EBC78F2-A50B-4BE6-B0BC-8C78B72F1668}" destId="{3E26E947-B1F7-4394-99F1-0D48366C72AD}" srcOrd="0" destOrd="0" presId="urn:microsoft.com/office/officeart/2016/7/layout/RepeatingBendingProcessNew"/>
    <dgm:cxn modelId="{D38AB8A2-F060-4A34-8C4A-8E6B748FED2C}" type="presOf" srcId="{AE22E428-911A-42EB-AB42-1FFB8EA2FD43}" destId="{07E573E7-BA2D-46EF-BA58-5E4C6C02FA52}" srcOrd="0" destOrd="0" presId="urn:microsoft.com/office/officeart/2016/7/layout/RepeatingBendingProcessNew"/>
    <dgm:cxn modelId="{9B14A4A3-B0EC-46DD-9047-5A1777247ABD}" type="presOf" srcId="{7B7E4924-9181-4CED-983F-45B64B8520C0}" destId="{B0B70A27-E671-40F1-9367-00E150B1880B}" srcOrd="0" destOrd="0" presId="urn:microsoft.com/office/officeart/2016/7/layout/RepeatingBendingProcessNew"/>
    <dgm:cxn modelId="{CB89F0AA-3854-42E0-B9A9-4458F0FE8067}" type="presOf" srcId="{F315AFEF-4DB8-45D5-A2B7-DAC82DF70908}" destId="{46CB2180-AA50-466B-A458-F8D769B0EEA6}" srcOrd="0" destOrd="0" presId="urn:microsoft.com/office/officeart/2016/7/layout/RepeatingBendingProcessNew"/>
    <dgm:cxn modelId="{CC978EB0-7EA5-4FED-A0CC-344DC4B22F9B}" srcId="{C791BDD1-7A26-4C25-A6E8-A76EC959D1F1}" destId="{CCFDB7C9-D34C-44C9-AB87-BE188B6F605D}" srcOrd="3" destOrd="0" parTransId="{60F1C5C2-2145-4874-8530-DB989E8E62A7}" sibTransId="{8F9BAC83-3CE7-40A6-B2D6-E3918102453C}"/>
    <dgm:cxn modelId="{7734DAB0-B7B0-4E2B-8C5B-48A312ED9CF1}" type="presOf" srcId="{C791BDD1-7A26-4C25-A6E8-A76EC959D1F1}" destId="{AC4B094C-A915-4CBF-9A8D-71C18C82589F}" srcOrd="0" destOrd="0" presId="urn:microsoft.com/office/officeart/2016/7/layout/RepeatingBendingProcessNew"/>
    <dgm:cxn modelId="{7DAA56B1-6600-4546-8C5A-17BC8D876D26}" type="presOf" srcId="{DB14FAE8-4646-4C1D-BC7A-77A076455C50}" destId="{E4696141-3CF9-4366-B9DC-4E0D8FF97583}" srcOrd="0" destOrd="0" presId="urn:microsoft.com/office/officeart/2016/7/layout/RepeatingBendingProcessNew"/>
    <dgm:cxn modelId="{757E8CB8-CB96-47FD-A239-A777D1261679}" srcId="{C791BDD1-7A26-4C25-A6E8-A76EC959D1F1}" destId="{DB14FAE8-4646-4C1D-BC7A-77A076455C50}" srcOrd="6" destOrd="0" parTransId="{EC063B31-11FD-4E4B-8ED7-0233B26ECC30}" sibTransId="{EFA85513-1CAD-40DD-8AA1-6C4D3CB79D34}"/>
    <dgm:cxn modelId="{E71A19BD-09E0-44A4-8AD8-51CD4EBA2DA1}" srcId="{C791BDD1-7A26-4C25-A6E8-A76EC959D1F1}" destId="{8CE649BB-6711-400D-9759-23549C152156}" srcOrd="1" destOrd="0" parTransId="{B2E14A70-1F39-4382-AAAF-923D9DFB1693}" sibTransId="{F315AFEF-4DB8-45D5-A2B7-DAC82DF70908}"/>
    <dgm:cxn modelId="{15AE21CA-1E0C-4E61-8D65-2E1B6816FC69}" type="presOf" srcId="{CCFDB7C9-D34C-44C9-AB87-BE188B6F605D}" destId="{53CDED91-4A7F-4816-A8E9-CC14CFF0C040}" srcOrd="0" destOrd="0" presId="urn:microsoft.com/office/officeart/2016/7/layout/RepeatingBendingProcessNew"/>
    <dgm:cxn modelId="{B8FCB6D5-3891-4A9A-9B37-624E054DCC5D}" srcId="{C791BDD1-7A26-4C25-A6E8-A76EC959D1F1}" destId="{96AFD428-324A-4257-9C38-818D4C502097}" srcOrd="2" destOrd="0" parTransId="{6E21C3DE-4762-4097-8D18-1A2B2AE139D2}" sibTransId="{3EBC78F2-A50B-4BE6-B0BC-8C78B72F1668}"/>
    <dgm:cxn modelId="{3C4D50DB-CD79-423E-A112-3F01EF854B34}" srcId="{C791BDD1-7A26-4C25-A6E8-A76EC959D1F1}" destId="{87E798C5-F159-430A-B0A3-3657AD2C9A97}" srcOrd="5" destOrd="0" parTransId="{FF30B0E9-5569-4596-AC3F-296D0BB43983}" sibTransId="{E3105DDA-93B7-42C0-8D8B-8777AB5863D6}"/>
    <dgm:cxn modelId="{69B9FCE1-3758-4F26-91EA-8D4677F6ED07}" type="presOf" srcId="{8F9BAC83-3CE7-40A6-B2D6-E3918102453C}" destId="{EEF4B5FB-4A66-4AD4-B16D-9741414B92F9}" srcOrd="1" destOrd="0" presId="urn:microsoft.com/office/officeart/2016/7/layout/RepeatingBendingProcessNew"/>
    <dgm:cxn modelId="{86AFEAE4-8139-4479-BA0B-E06D0CA4F955}" type="presOf" srcId="{EFA85513-1CAD-40DD-8AA1-6C4D3CB79D34}" destId="{D9DB2458-5AC6-4111-BBEA-89EFE7CE5622}" srcOrd="0" destOrd="0" presId="urn:microsoft.com/office/officeart/2016/7/layout/RepeatingBendingProcessNew"/>
    <dgm:cxn modelId="{0B6F58E5-FA93-45EE-AD2F-C4A9F001BC36}" type="presOf" srcId="{E3105DDA-93B7-42C0-8D8B-8777AB5863D6}" destId="{1DDD68C1-857A-40CF-96FC-54DDEF2D3B6F}" srcOrd="1" destOrd="0" presId="urn:microsoft.com/office/officeart/2016/7/layout/RepeatingBendingProcessNew"/>
    <dgm:cxn modelId="{015B84F1-7CC1-49A7-A9AF-A4ED20E0B032}" type="presOf" srcId="{8F9BAC83-3CE7-40A6-B2D6-E3918102453C}" destId="{519678CB-C6EF-4B46-BFC0-B017A259C4FC}" srcOrd="0" destOrd="0" presId="urn:microsoft.com/office/officeart/2016/7/layout/RepeatingBendingProcessNew"/>
    <dgm:cxn modelId="{EF84E4F2-C433-4C90-AEB9-F84F6FA3298E}" type="presOf" srcId="{2FDF077E-4535-4723-BC00-1409215843BF}" destId="{C5CBCE43-9308-498F-8276-474AF3B52F55}" srcOrd="0" destOrd="0" presId="urn:microsoft.com/office/officeart/2016/7/layout/RepeatingBendingProcessNew"/>
    <dgm:cxn modelId="{901F06F5-F969-463C-B2F3-9AAF36818366}" type="presOf" srcId="{8CE649BB-6711-400D-9759-23549C152156}" destId="{85F4D4FB-3EBD-4F18-965F-B9788B734F03}" srcOrd="0" destOrd="0" presId="urn:microsoft.com/office/officeart/2016/7/layout/RepeatingBendingProcessNew"/>
    <dgm:cxn modelId="{EDC5941F-5512-4148-AEDF-2A79B6B0FFA7}" type="presParOf" srcId="{AC4B094C-A915-4CBF-9A8D-71C18C82589F}" destId="{C5CBCE43-9308-498F-8276-474AF3B52F55}" srcOrd="0" destOrd="0" presId="urn:microsoft.com/office/officeart/2016/7/layout/RepeatingBendingProcessNew"/>
    <dgm:cxn modelId="{F7334EA7-3B3A-4C6F-878A-0699EC5D05EE}" type="presParOf" srcId="{AC4B094C-A915-4CBF-9A8D-71C18C82589F}" destId="{07E573E7-BA2D-46EF-BA58-5E4C6C02FA52}" srcOrd="1" destOrd="0" presId="urn:microsoft.com/office/officeart/2016/7/layout/RepeatingBendingProcessNew"/>
    <dgm:cxn modelId="{E24A4607-3071-41FC-8A00-1B97F5952EAE}" type="presParOf" srcId="{07E573E7-BA2D-46EF-BA58-5E4C6C02FA52}" destId="{E00E2D02-2B98-41B6-8D9C-1FB779E709D4}" srcOrd="0" destOrd="0" presId="urn:microsoft.com/office/officeart/2016/7/layout/RepeatingBendingProcessNew"/>
    <dgm:cxn modelId="{16414D56-BF42-4DCD-A4A4-94017C694962}" type="presParOf" srcId="{AC4B094C-A915-4CBF-9A8D-71C18C82589F}" destId="{85F4D4FB-3EBD-4F18-965F-B9788B734F03}" srcOrd="2" destOrd="0" presId="urn:microsoft.com/office/officeart/2016/7/layout/RepeatingBendingProcessNew"/>
    <dgm:cxn modelId="{78C8CAC4-BB00-47B6-A7DE-34ADF4134A8C}" type="presParOf" srcId="{AC4B094C-A915-4CBF-9A8D-71C18C82589F}" destId="{46CB2180-AA50-466B-A458-F8D769B0EEA6}" srcOrd="3" destOrd="0" presId="urn:microsoft.com/office/officeart/2016/7/layout/RepeatingBendingProcessNew"/>
    <dgm:cxn modelId="{84F531DA-009D-4691-B0BC-2CE0C8E92C03}" type="presParOf" srcId="{46CB2180-AA50-466B-A458-F8D769B0EEA6}" destId="{29A74E96-267A-49FC-91F6-BC6C2A13985B}" srcOrd="0" destOrd="0" presId="urn:microsoft.com/office/officeart/2016/7/layout/RepeatingBendingProcessNew"/>
    <dgm:cxn modelId="{1EAA5173-CF19-478F-AD8F-50C811AEAD8D}" type="presParOf" srcId="{AC4B094C-A915-4CBF-9A8D-71C18C82589F}" destId="{8B32DB5B-F329-4F3C-8858-F32BB4737D69}" srcOrd="4" destOrd="0" presId="urn:microsoft.com/office/officeart/2016/7/layout/RepeatingBendingProcessNew"/>
    <dgm:cxn modelId="{BFC64121-D651-4DD4-82D6-8E08305A9B59}" type="presParOf" srcId="{AC4B094C-A915-4CBF-9A8D-71C18C82589F}" destId="{3E26E947-B1F7-4394-99F1-0D48366C72AD}" srcOrd="5" destOrd="0" presId="urn:microsoft.com/office/officeart/2016/7/layout/RepeatingBendingProcessNew"/>
    <dgm:cxn modelId="{E1A1B6FC-FA8C-4063-A826-471365ED2B84}" type="presParOf" srcId="{3E26E947-B1F7-4394-99F1-0D48366C72AD}" destId="{5C02E3EE-E2E1-4AEB-8C4F-13DB7E96CA70}" srcOrd="0" destOrd="0" presId="urn:microsoft.com/office/officeart/2016/7/layout/RepeatingBendingProcessNew"/>
    <dgm:cxn modelId="{7319636D-31A3-4D1E-B402-5F21735DD685}" type="presParOf" srcId="{AC4B094C-A915-4CBF-9A8D-71C18C82589F}" destId="{53CDED91-4A7F-4816-A8E9-CC14CFF0C040}" srcOrd="6" destOrd="0" presId="urn:microsoft.com/office/officeart/2016/7/layout/RepeatingBendingProcessNew"/>
    <dgm:cxn modelId="{7D1638D9-CC90-401B-8644-8D59719A3DC5}" type="presParOf" srcId="{AC4B094C-A915-4CBF-9A8D-71C18C82589F}" destId="{519678CB-C6EF-4B46-BFC0-B017A259C4FC}" srcOrd="7" destOrd="0" presId="urn:microsoft.com/office/officeart/2016/7/layout/RepeatingBendingProcessNew"/>
    <dgm:cxn modelId="{6870B1ED-0027-4EBF-886C-6D090130BEF6}" type="presParOf" srcId="{519678CB-C6EF-4B46-BFC0-B017A259C4FC}" destId="{EEF4B5FB-4A66-4AD4-B16D-9741414B92F9}" srcOrd="0" destOrd="0" presId="urn:microsoft.com/office/officeart/2016/7/layout/RepeatingBendingProcessNew"/>
    <dgm:cxn modelId="{F54C92AF-6482-448E-9599-51C9A46C4BA7}" type="presParOf" srcId="{AC4B094C-A915-4CBF-9A8D-71C18C82589F}" destId="{C5AC3E0B-9BF1-4C81-83C9-CDEC7D7C2962}" srcOrd="8" destOrd="0" presId="urn:microsoft.com/office/officeart/2016/7/layout/RepeatingBendingProcessNew"/>
    <dgm:cxn modelId="{7A8E600C-AF2E-449E-B24A-65FBA28F684F}" type="presParOf" srcId="{AC4B094C-A915-4CBF-9A8D-71C18C82589F}" destId="{B0B70A27-E671-40F1-9367-00E150B1880B}" srcOrd="9" destOrd="0" presId="urn:microsoft.com/office/officeart/2016/7/layout/RepeatingBendingProcessNew"/>
    <dgm:cxn modelId="{12353DCB-4711-434D-A8C0-308968C5D267}" type="presParOf" srcId="{B0B70A27-E671-40F1-9367-00E150B1880B}" destId="{E985648B-580E-4487-BCC8-0A46CEA41908}" srcOrd="0" destOrd="0" presId="urn:microsoft.com/office/officeart/2016/7/layout/RepeatingBendingProcessNew"/>
    <dgm:cxn modelId="{A4B20655-F52B-447D-AFF2-D83235E4BE73}" type="presParOf" srcId="{AC4B094C-A915-4CBF-9A8D-71C18C82589F}" destId="{C3530D2A-B979-4A96-9DCC-B1AC3723C839}" srcOrd="10" destOrd="0" presId="urn:microsoft.com/office/officeart/2016/7/layout/RepeatingBendingProcessNew"/>
    <dgm:cxn modelId="{7CFF38B3-34FA-432A-BC9E-88A113387713}" type="presParOf" srcId="{AC4B094C-A915-4CBF-9A8D-71C18C82589F}" destId="{A82A4E8A-45E3-4544-8C0F-5FEE6EF3AABF}" srcOrd="11" destOrd="0" presId="urn:microsoft.com/office/officeart/2016/7/layout/RepeatingBendingProcessNew"/>
    <dgm:cxn modelId="{DC44A546-DDA8-42D0-9E51-CA9C2956C204}" type="presParOf" srcId="{A82A4E8A-45E3-4544-8C0F-5FEE6EF3AABF}" destId="{1DDD68C1-857A-40CF-96FC-54DDEF2D3B6F}" srcOrd="0" destOrd="0" presId="urn:microsoft.com/office/officeart/2016/7/layout/RepeatingBendingProcessNew"/>
    <dgm:cxn modelId="{519C4BE1-4CFA-498A-86F2-82D7EEA67919}" type="presParOf" srcId="{AC4B094C-A915-4CBF-9A8D-71C18C82589F}" destId="{E4696141-3CF9-4366-B9DC-4E0D8FF97583}" srcOrd="12" destOrd="0" presId="urn:microsoft.com/office/officeart/2016/7/layout/RepeatingBendingProcessNew"/>
    <dgm:cxn modelId="{44F3D1BE-CAF6-461E-8F88-5C85262000BD}" type="presParOf" srcId="{AC4B094C-A915-4CBF-9A8D-71C18C82589F}" destId="{D9DB2458-5AC6-4111-BBEA-89EFE7CE5622}" srcOrd="13" destOrd="0" presId="urn:microsoft.com/office/officeart/2016/7/layout/RepeatingBendingProcessNew"/>
    <dgm:cxn modelId="{9801E25D-1F0F-4260-A2C0-7B17D3B2FF2D}" type="presParOf" srcId="{D9DB2458-5AC6-4111-BBEA-89EFE7CE5622}" destId="{E22816D1-42F3-4904-9112-7B2BB7A05E38}" srcOrd="0" destOrd="0" presId="urn:microsoft.com/office/officeart/2016/7/layout/RepeatingBendingProcessNew"/>
    <dgm:cxn modelId="{169B93B0-5204-4E86-BEF6-367621DE0AC7}" type="presParOf" srcId="{AC4B094C-A915-4CBF-9A8D-71C18C82589F}" destId="{9B73653D-3C7E-4578-8918-2049A0DA5AC9}"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91BDD1-7A26-4C25-A6E8-A76EC959D1F1}" type="doc">
      <dgm:prSet loTypeId="urn:microsoft.com/office/officeart/2016/7/layout/RepeatingBendingProcessNew" loCatId="process" qsTypeId="urn:microsoft.com/office/officeart/2005/8/quickstyle/simple1" qsCatId="simple" csTypeId="urn:microsoft.com/office/officeart/2005/8/colors/accent3_2" csCatId="accent3" phldr="1"/>
      <dgm:spPr/>
    </dgm:pt>
    <dgm:pt modelId="{96AFD428-324A-4257-9C38-818D4C502097}">
      <dgm:prSet phldrT="[Text]" phldr="0"/>
      <dgm:spPr>
        <a:solidFill>
          <a:srgbClr val="0E2A47"/>
        </a:solidFill>
      </dgm:spPr>
      <dgm:t>
        <a:bodyPr/>
        <a:lstStyle/>
        <a:p>
          <a:pPr rtl="0"/>
          <a:r>
            <a:rPr lang="en-US">
              <a:latin typeface="Calibri Light" panose="020F0302020204030204"/>
            </a:rPr>
            <a:t>2- Log into Syncal</a:t>
          </a:r>
          <a:endParaRPr lang="en-US"/>
        </a:p>
      </dgm:t>
    </dgm:pt>
    <dgm:pt modelId="{6E21C3DE-4762-4097-8D18-1A2B2AE139D2}" type="parTrans" cxnId="{B8FCB6D5-3891-4A9A-9B37-624E054DCC5D}">
      <dgm:prSet/>
      <dgm:spPr/>
    </dgm:pt>
    <dgm:pt modelId="{3EBC78F2-A50B-4BE6-B0BC-8C78B72F1668}" type="sibTrans" cxnId="{B8FCB6D5-3891-4A9A-9B37-624E054DCC5D}">
      <dgm:prSet/>
      <dgm:spPr/>
      <dgm:t>
        <a:bodyPr/>
        <a:lstStyle/>
        <a:p>
          <a:endParaRPr lang="en-US"/>
        </a:p>
        <a:p>
          <a:endParaRPr lang="en-US"/>
        </a:p>
      </dgm:t>
    </dgm:pt>
    <dgm:pt modelId="{CCFDB7C9-D34C-44C9-AB87-BE188B6F605D}">
      <dgm:prSet phldrT="[Text]" phldr="0"/>
      <dgm:spPr>
        <a:solidFill>
          <a:srgbClr val="0E2A47"/>
        </a:solidFill>
      </dgm:spPr>
      <dgm:t>
        <a:bodyPr/>
        <a:lstStyle/>
        <a:p>
          <a:pPr rtl="0"/>
          <a:r>
            <a:rPr lang="en-US">
              <a:latin typeface="Calibri Light" panose="020F0302020204030204"/>
            </a:rPr>
            <a:t>3- Click in new Group</a:t>
          </a:r>
          <a:endParaRPr lang="en-US"/>
        </a:p>
      </dgm:t>
    </dgm:pt>
    <dgm:pt modelId="{60F1C5C2-2145-4874-8530-DB989E8E62A7}" type="parTrans" cxnId="{CC978EB0-7EA5-4FED-A0CC-344DC4B22F9B}">
      <dgm:prSet/>
      <dgm:spPr/>
    </dgm:pt>
    <dgm:pt modelId="{8F9BAC83-3CE7-40A6-B2D6-E3918102453C}" type="sibTrans" cxnId="{CC978EB0-7EA5-4FED-A0CC-344DC4B22F9B}">
      <dgm:prSet/>
      <dgm:spPr/>
      <dgm:t>
        <a:bodyPr/>
        <a:lstStyle/>
        <a:p>
          <a:endParaRPr lang="en-US"/>
        </a:p>
        <a:p>
          <a:endParaRPr lang="en-US"/>
        </a:p>
      </dgm:t>
    </dgm:pt>
    <dgm:pt modelId="{A255DA9A-227C-4E2B-B6F5-984E80A84E52}">
      <dgm:prSet phldrT="[Text]" phldr="0"/>
      <dgm:spPr>
        <a:solidFill>
          <a:srgbClr val="0E2A47"/>
        </a:solidFill>
      </dgm:spPr>
      <dgm:t>
        <a:bodyPr/>
        <a:lstStyle/>
        <a:p>
          <a:pPr rtl="0"/>
          <a:r>
            <a:rPr lang="en-US">
              <a:latin typeface="Calibri Light" panose="020F0302020204030204"/>
            </a:rPr>
            <a:t>4- Create a new Group</a:t>
          </a:r>
          <a:endParaRPr lang="en-US"/>
        </a:p>
      </dgm:t>
    </dgm:pt>
    <dgm:pt modelId="{E29F01E1-E083-4DBF-BADA-8B717F298CAB}" type="parTrans" cxnId="{66B7D46F-3FAB-4CE4-94B9-1A84E18A30BD}">
      <dgm:prSet/>
      <dgm:spPr/>
    </dgm:pt>
    <dgm:pt modelId="{7B7E4924-9181-4CED-983F-45B64B8520C0}" type="sibTrans" cxnId="{66B7D46F-3FAB-4CE4-94B9-1A84E18A30BD}">
      <dgm:prSet/>
      <dgm:spPr/>
      <dgm:t>
        <a:bodyPr/>
        <a:lstStyle/>
        <a:p>
          <a:endParaRPr lang="en-US"/>
        </a:p>
        <a:p>
          <a:endParaRPr lang="en-US"/>
        </a:p>
      </dgm:t>
    </dgm:pt>
    <dgm:pt modelId="{8CE649BB-6711-400D-9759-23549C152156}">
      <dgm:prSet phldr="0"/>
      <dgm:spPr>
        <a:solidFill>
          <a:srgbClr val="0E2A47"/>
        </a:solidFill>
      </dgm:spPr>
      <dgm:t>
        <a:bodyPr/>
        <a:lstStyle/>
        <a:p>
          <a:r>
            <a:rPr lang="en-US">
              <a:latin typeface="Calibri Light" panose="020F0302020204030204"/>
            </a:rPr>
            <a:t>1- Register In Syncal</a:t>
          </a:r>
          <a:endParaRPr lang="en-US"/>
        </a:p>
      </dgm:t>
    </dgm:pt>
    <dgm:pt modelId="{B2E14A70-1F39-4382-AAAF-923D9DFB1693}" type="parTrans" cxnId="{E71A19BD-09E0-44A4-8AD8-51CD4EBA2DA1}">
      <dgm:prSet/>
      <dgm:spPr/>
    </dgm:pt>
    <dgm:pt modelId="{F315AFEF-4DB8-45D5-A2B7-DAC82DF70908}" type="sibTrans" cxnId="{E71A19BD-09E0-44A4-8AD8-51CD4EBA2DA1}">
      <dgm:prSet/>
      <dgm:spPr/>
      <dgm:t>
        <a:bodyPr/>
        <a:lstStyle/>
        <a:p>
          <a:endParaRPr lang="en-US"/>
        </a:p>
        <a:p>
          <a:endParaRPr lang="en-US"/>
        </a:p>
      </dgm:t>
    </dgm:pt>
    <dgm:pt modelId="{87E798C5-F159-430A-B0A3-3657AD2C9A97}">
      <dgm:prSet phldr="0"/>
      <dgm:spPr>
        <a:solidFill>
          <a:srgbClr val="0E2A47"/>
        </a:solidFill>
      </dgm:spPr>
      <dgm:t>
        <a:bodyPr/>
        <a:lstStyle/>
        <a:p>
          <a:pPr rtl="0"/>
          <a:r>
            <a:rPr lang="en-US">
              <a:latin typeface="Calibri Light" panose="020F0302020204030204"/>
            </a:rPr>
            <a:t>5- Click in Chat Groups</a:t>
          </a:r>
        </a:p>
      </dgm:t>
    </dgm:pt>
    <dgm:pt modelId="{FF30B0E9-5569-4596-AC3F-296D0BB43983}" type="parTrans" cxnId="{3C4D50DB-CD79-423E-A112-3F01EF854B34}">
      <dgm:prSet/>
      <dgm:spPr/>
    </dgm:pt>
    <dgm:pt modelId="{E3105DDA-93B7-42C0-8D8B-8777AB5863D6}" type="sibTrans" cxnId="{3C4D50DB-CD79-423E-A112-3F01EF854B34}">
      <dgm:prSet/>
      <dgm:spPr/>
      <dgm:t>
        <a:bodyPr/>
        <a:lstStyle/>
        <a:p>
          <a:endParaRPr lang="en-US"/>
        </a:p>
        <a:p>
          <a:endParaRPr lang="en-US"/>
        </a:p>
      </dgm:t>
    </dgm:pt>
    <dgm:pt modelId="{DB14FAE8-4646-4C1D-BC7A-77A076455C50}">
      <dgm:prSet phldr="0"/>
      <dgm:spPr>
        <a:solidFill>
          <a:srgbClr val="0E2A47"/>
        </a:solidFill>
      </dgm:spPr>
      <dgm:t>
        <a:bodyPr/>
        <a:lstStyle/>
        <a:p>
          <a:pPr rtl="0"/>
          <a:r>
            <a:rPr lang="en-US">
              <a:latin typeface="Calibri Light" panose="020F0302020204030204"/>
            </a:rPr>
            <a:t>6- Click on the Group you wants</a:t>
          </a:r>
        </a:p>
      </dgm:t>
    </dgm:pt>
    <dgm:pt modelId="{EC063B31-11FD-4E4B-8ED7-0233B26ECC30}" type="parTrans" cxnId="{757E8CB8-CB96-47FD-A239-A777D1261679}">
      <dgm:prSet/>
      <dgm:spPr/>
    </dgm:pt>
    <dgm:pt modelId="{EFA85513-1CAD-40DD-8AA1-6C4D3CB79D34}" type="sibTrans" cxnId="{757E8CB8-CB96-47FD-A239-A777D1261679}">
      <dgm:prSet/>
      <dgm:spPr/>
      <dgm:t>
        <a:bodyPr/>
        <a:lstStyle/>
        <a:p>
          <a:endParaRPr lang="en-US"/>
        </a:p>
        <a:p>
          <a:endParaRPr lang="en-US"/>
        </a:p>
      </dgm:t>
    </dgm:pt>
    <dgm:pt modelId="{838DDBA6-F179-4AA5-951B-32C94DC7F032}">
      <dgm:prSet phldr="0"/>
      <dgm:spPr>
        <a:solidFill>
          <a:srgbClr val="0E2A47"/>
        </a:solidFill>
      </dgm:spPr>
      <dgm:t>
        <a:bodyPr/>
        <a:lstStyle/>
        <a:p>
          <a:pPr rtl="0"/>
          <a:r>
            <a:rPr lang="en-US">
              <a:latin typeface="Calibri Light" panose="020F0302020204030204"/>
            </a:rPr>
            <a:t>7- Click in calendar</a:t>
          </a:r>
          <a:endParaRPr lang="en-US"/>
        </a:p>
      </dgm:t>
    </dgm:pt>
    <dgm:pt modelId="{7D625A84-2E22-4A69-98A9-E4B4298B0581}" type="parTrans" cxnId="{6F8C167A-A6FA-4552-AF04-88F2BD6A1919}">
      <dgm:prSet/>
      <dgm:spPr/>
    </dgm:pt>
    <dgm:pt modelId="{9DAD9CB1-C9F2-46E6-84BF-C391D68DFCDE}" type="sibTrans" cxnId="{6F8C167A-A6FA-4552-AF04-88F2BD6A1919}">
      <dgm:prSet/>
      <dgm:spPr/>
      <dgm:t>
        <a:bodyPr/>
        <a:lstStyle/>
        <a:p>
          <a:endParaRPr lang="en-US"/>
        </a:p>
      </dgm:t>
    </dgm:pt>
    <dgm:pt modelId="{0F4FBA99-52FA-4D8D-A5B2-110F9C1A36FE}">
      <dgm:prSet phldr="0"/>
      <dgm:spPr>
        <a:solidFill>
          <a:srgbClr val="0E2A47"/>
        </a:solidFill>
      </dgm:spPr>
      <dgm:t>
        <a:bodyPr/>
        <a:lstStyle/>
        <a:p>
          <a:pPr rtl="0"/>
          <a:r>
            <a:rPr lang="en-US">
              <a:solidFill>
                <a:schemeClr val="bg1"/>
              </a:solidFill>
              <a:latin typeface="Calibri Light" panose="020F0302020204030204"/>
            </a:rPr>
            <a:t>8- Click</a:t>
          </a:r>
          <a:r>
            <a:rPr lang="en-US" b="0">
              <a:solidFill>
                <a:schemeClr val="bg1"/>
              </a:solidFill>
              <a:latin typeface="Calibri Light" panose="020F0302020204030204"/>
              <a:cs typeface="Calibri Light" panose="020F0302020204030204"/>
            </a:rPr>
            <a:t> Add Schedule</a:t>
          </a:r>
        </a:p>
      </dgm:t>
    </dgm:pt>
    <dgm:pt modelId="{77351B6B-F219-422E-B6FE-B39E9F0CFC59}" type="parTrans" cxnId="{390084E6-2656-4792-B73B-4B95CCF0FF16}">
      <dgm:prSet/>
      <dgm:spPr/>
    </dgm:pt>
    <dgm:pt modelId="{74FAA483-7845-4819-B993-6DF580F565F1}" type="sibTrans" cxnId="{390084E6-2656-4792-B73B-4B95CCF0FF16}">
      <dgm:prSet/>
      <dgm:spPr/>
      <dgm:t>
        <a:bodyPr/>
        <a:lstStyle/>
        <a:p>
          <a:endParaRPr lang="en-US"/>
        </a:p>
      </dgm:t>
    </dgm:pt>
    <dgm:pt modelId="{F54DF7BB-58BA-4F30-BB52-DFCF94DF8B96}">
      <dgm:prSet phldr="0"/>
      <dgm:spPr>
        <a:solidFill>
          <a:srgbClr val="0E2A47"/>
        </a:solidFill>
      </dgm:spPr>
      <dgm:t>
        <a:bodyPr/>
        <a:lstStyle/>
        <a:p>
          <a:pPr rtl="0"/>
          <a:r>
            <a:rPr lang="en-US">
              <a:latin typeface="Calibri Light" panose="020F0302020204030204"/>
            </a:rPr>
            <a:t>0- </a:t>
          </a:r>
          <a:r>
            <a:rPr lang="en-US" b="0">
              <a:latin typeface="Calibri Light"/>
              <a:cs typeface="Calibri"/>
            </a:rPr>
            <a:t>Make an appointment with the whole group</a:t>
          </a:r>
          <a:endParaRPr lang="en-US" b="0">
            <a:latin typeface="Calibri Light"/>
          </a:endParaRPr>
        </a:p>
      </dgm:t>
    </dgm:pt>
    <dgm:pt modelId="{6982DE33-7E6C-4545-AAC0-4DE03D443A34}" type="parTrans" cxnId="{9EF000E2-2372-432C-951A-5D2A3E1E1421}">
      <dgm:prSet/>
      <dgm:spPr/>
    </dgm:pt>
    <dgm:pt modelId="{E876F7F3-6D41-45E8-A068-1C7AD231B4E3}" type="sibTrans" cxnId="{9EF000E2-2372-432C-951A-5D2A3E1E1421}">
      <dgm:prSet/>
      <dgm:spPr/>
      <dgm:t>
        <a:bodyPr/>
        <a:lstStyle/>
        <a:p>
          <a:endParaRPr lang="en-US"/>
        </a:p>
      </dgm:t>
    </dgm:pt>
    <dgm:pt modelId="{9B0566A7-EB3A-4750-8511-21209CB56BF1}">
      <dgm:prSet phldr="0"/>
      <dgm:spPr/>
      <dgm:t>
        <a:bodyPr/>
        <a:lstStyle/>
        <a:p>
          <a:pPr rtl="0"/>
          <a:r>
            <a:rPr lang="en-US" b="0">
              <a:latin typeface="Calibri Light" panose="020F0302020204030204"/>
              <a:cs typeface="Calibri Light" panose="020F0302020204030204"/>
            </a:rPr>
            <a:t>9- Create an appointment for entire group</a:t>
          </a:r>
        </a:p>
      </dgm:t>
    </dgm:pt>
    <dgm:pt modelId="{2356B89A-9197-459A-952A-CE893AB181F8}" type="parTrans" cxnId="{56FED092-41EF-4D3B-97BC-5DB6024C07F0}">
      <dgm:prSet/>
      <dgm:spPr/>
    </dgm:pt>
    <dgm:pt modelId="{C597112E-49FE-4036-A1A3-1EE47857C123}" type="sibTrans" cxnId="{56FED092-41EF-4D3B-97BC-5DB6024C07F0}">
      <dgm:prSet/>
      <dgm:spPr/>
      <dgm:t>
        <a:bodyPr/>
        <a:lstStyle/>
        <a:p>
          <a:endParaRPr lang="en-US"/>
        </a:p>
      </dgm:t>
    </dgm:pt>
    <dgm:pt modelId="{4B1AD5F6-1ED3-4109-84E0-91B017EF4544}">
      <dgm:prSet phldr="0"/>
      <dgm:spPr/>
      <dgm:t>
        <a:bodyPr/>
        <a:lstStyle/>
        <a:p>
          <a:pPr rtl="0"/>
          <a:r>
            <a:rPr lang="en-US" b="0">
              <a:latin typeface="Calibri Light" panose="020F0302020204030204"/>
              <a:cs typeface="Calibri Light" panose="020F0302020204030204"/>
            </a:rPr>
            <a:t>10- Click Go back</a:t>
          </a:r>
        </a:p>
      </dgm:t>
    </dgm:pt>
    <dgm:pt modelId="{2D4934DC-71A5-4DE5-A4EF-5846B46C2EAE}" type="parTrans" cxnId="{A9FE501D-CF06-4627-B6CF-D402BF865B2E}">
      <dgm:prSet/>
      <dgm:spPr/>
    </dgm:pt>
    <dgm:pt modelId="{EA4CBC3E-0752-4C05-BFE9-FCF0D7DD5BA1}" type="sibTrans" cxnId="{A9FE501D-CF06-4627-B6CF-D402BF865B2E}">
      <dgm:prSet/>
      <dgm:spPr/>
      <dgm:t>
        <a:bodyPr/>
        <a:lstStyle/>
        <a:p>
          <a:endParaRPr lang="en-US"/>
        </a:p>
      </dgm:t>
    </dgm:pt>
    <dgm:pt modelId="{F5F20B6A-BE0A-498C-866D-89665C718301}">
      <dgm:prSet phldr="0"/>
      <dgm:spPr/>
      <dgm:t>
        <a:bodyPr/>
        <a:lstStyle/>
        <a:p>
          <a:pPr rtl="0"/>
          <a:r>
            <a:rPr lang="en-US" b="0">
              <a:latin typeface="Calibri Light" panose="020F0302020204030204"/>
              <a:cs typeface="Calibri Light" panose="020F0302020204030204"/>
            </a:rPr>
            <a:t>11- Send a message indicate the appointement </a:t>
          </a:r>
        </a:p>
      </dgm:t>
    </dgm:pt>
    <dgm:pt modelId="{F00F7551-5E68-4B7D-A239-ADE03AC1664F}" type="parTrans" cxnId="{0A0C6527-3AFD-447E-818F-5991945F0764}">
      <dgm:prSet/>
      <dgm:spPr/>
    </dgm:pt>
    <dgm:pt modelId="{9EB4CFA1-3F19-4F69-AD14-2A3E0875F919}" type="sibTrans" cxnId="{0A0C6527-3AFD-447E-818F-5991945F0764}">
      <dgm:prSet/>
      <dgm:spPr/>
    </dgm:pt>
    <dgm:pt modelId="{AC4B094C-A915-4CBF-9A8D-71C18C82589F}" type="pres">
      <dgm:prSet presAssocID="{C791BDD1-7A26-4C25-A6E8-A76EC959D1F1}" presName="Name0" presStyleCnt="0">
        <dgm:presLayoutVars>
          <dgm:dir/>
          <dgm:resizeHandles val="exact"/>
        </dgm:presLayoutVars>
      </dgm:prSet>
      <dgm:spPr/>
    </dgm:pt>
    <dgm:pt modelId="{6B8F231B-6CDE-4737-AA6F-768B3CED11CA}" type="pres">
      <dgm:prSet presAssocID="{F54DF7BB-58BA-4F30-BB52-DFCF94DF8B96}" presName="node" presStyleLbl="node1" presStyleIdx="0" presStyleCnt="12">
        <dgm:presLayoutVars>
          <dgm:bulletEnabled val="1"/>
        </dgm:presLayoutVars>
      </dgm:prSet>
      <dgm:spPr/>
    </dgm:pt>
    <dgm:pt modelId="{C8D89866-4EAE-42CE-B1C5-43B10267ED55}" type="pres">
      <dgm:prSet presAssocID="{E876F7F3-6D41-45E8-A068-1C7AD231B4E3}" presName="sibTrans" presStyleLbl="sibTrans1D1" presStyleIdx="0" presStyleCnt="11"/>
      <dgm:spPr/>
    </dgm:pt>
    <dgm:pt modelId="{C91582D5-48E3-4DF3-930D-C1BE008671F6}" type="pres">
      <dgm:prSet presAssocID="{E876F7F3-6D41-45E8-A068-1C7AD231B4E3}" presName="connectorText" presStyleLbl="sibTrans1D1" presStyleIdx="0" presStyleCnt="11"/>
      <dgm:spPr/>
    </dgm:pt>
    <dgm:pt modelId="{85F4D4FB-3EBD-4F18-965F-B9788B734F03}" type="pres">
      <dgm:prSet presAssocID="{8CE649BB-6711-400D-9759-23549C152156}" presName="node" presStyleLbl="node1" presStyleIdx="1" presStyleCnt="12">
        <dgm:presLayoutVars>
          <dgm:bulletEnabled val="1"/>
        </dgm:presLayoutVars>
      </dgm:prSet>
      <dgm:spPr/>
    </dgm:pt>
    <dgm:pt modelId="{46CB2180-AA50-466B-A458-F8D769B0EEA6}" type="pres">
      <dgm:prSet presAssocID="{F315AFEF-4DB8-45D5-A2B7-DAC82DF70908}" presName="sibTrans" presStyleLbl="sibTrans1D1" presStyleIdx="1" presStyleCnt="11"/>
      <dgm:spPr/>
    </dgm:pt>
    <dgm:pt modelId="{29A74E96-267A-49FC-91F6-BC6C2A13985B}" type="pres">
      <dgm:prSet presAssocID="{F315AFEF-4DB8-45D5-A2B7-DAC82DF70908}" presName="connectorText" presStyleLbl="sibTrans1D1" presStyleIdx="1" presStyleCnt="11"/>
      <dgm:spPr/>
    </dgm:pt>
    <dgm:pt modelId="{8B32DB5B-F329-4F3C-8858-F32BB4737D69}" type="pres">
      <dgm:prSet presAssocID="{96AFD428-324A-4257-9C38-818D4C502097}" presName="node" presStyleLbl="node1" presStyleIdx="2" presStyleCnt="12">
        <dgm:presLayoutVars>
          <dgm:bulletEnabled val="1"/>
        </dgm:presLayoutVars>
      </dgm:prSet>
      <dgm:spPr/>
    </dgm:pt>
    <dgm:pt modelId="{3E26E947-B1F7-4394-99F1-0D48366C72AD}" type="pres">
      <dgm:prSet presAssocID="{3EBC78F2-A50B-4BE6-B0BC-8C78B72F1668}" presName="sibTrans" presStyleLbl="sibTrans1D1" presStyleIdx="2" presStyleCnt="11"/>
      <dgm:spPr/>
    </dgm:pt>
    <dgm:pt modelId="{5C02E3EE-E2E1-4AEB-8C4F-13DB7E96CA70}" type="pres">
      <dgm:prSet presAssocID="{3EBC78F2-A50B-4BE6-B0BC-8C78B72F1668}" presName="connectorText" presStyleLbl="sibTrans1D1" presStyleIdx="2" presStyleCnt="11"/>
      <dgm:spPr/>
    </dgm:pt>
    <dgm:pt modelId="{53CDED91-4A7F-4816-A8E9-CC14CFF0C040}" type="pres">
      <dgm:prSet presAssocID="{CCFDB7C9-D34C-44C9-AB87-BE188B6F605D}" presName="node" presStyleLbl="node1" presStyleIdx="3" presStyleCnt="12">
        <dgm:presLayoutVars>
          <dgm:bulletEnabled val="1"/>
        </dgm:presLayoutVars>
      </dgm:prSet>
      <dgm:spPr/>
    </dgm:pt>
    <dgm:pt modelId="{519678CB-C6EF-4B46-BFC0-B017A259C4FC}" type="pres">
      <dgm:prSet presAssocID="{8F9BAC83-3CE7-40A6-B2D6-E3918102453C}" presName="sibTrans" presStyleLbl="sibTrans1D1" presStyleIdx="3" presStyleCnt="11"/>
      <dgm:spPr/>
    </dgm:pt>
    <dgm:pt modelId="{EEF4B5FB-4A66-4AD4-B16D-9741414B92F9}" type="pres">
      <dgm:prSet presAssocID="{8F9BAC83-3CE7-40A6-B2D6-E3918102453C}" presName="connectorText" presStyleLbl="sibTrans1D1" presStyleIdx="3" presStyleCnt="11"/>
      <dgm:spPr/>
    </dgm:pt>
    <dgm:pt modelId="{C5AC3E0B-9BF1-4C81-83C9-CDEC7D7C2962}" type="pres">
      <dgm:prSet presAssocID="{A255DA9A-227C-4E2B-B6F5-984E80A84E52}" presName="node" presStyleLbl="node1" presStyleIdx="4" presStyleCnt="12">
        <dgm:presLayoutVars>
          <dgm:bulletEnabled val="1"/>
        </dgm:presLayoutVars>
      </dgm:prSet>
      <dgm:spPr/>
    </dgm:pt>
    <dgm:pt modelId="{B0B70A27-E671-40F1-9367-00E150B1880B}" type="pres">
      <dgm:prSet presAssocID="{7B7E4924-9181-4CED-983F-45B64B8520C0}" presName="sibTrans" presStyleLbl="sibTrans1D1" presStyleIdx="4" presStyleCnt="11"/>
      <dgm:spPr/>
    </dgm:pt>
    <dgm:pt modelId="{E985648B-580E-4487-BCC8-0A46CEA41908}" type="pres">
      <dgm:prSet presAssocID="{7B7E4924-9181-4CED-983F-45B64B8520C0}" presName="connectorText" presStyleLbl="sibTrans1D1" presStyleIdx="4" presStyleCnt="11"/>
      <dgm:spPr/>
    </dgm:pt>
    <dgm:pt modelId="{C3530D2A-B979-4A96-9DCC-B1AC3723C839}" type="pres">
      <dgm:prSet presAssocID="{87E798C5-F159-430A-B0A3-3657AD2C9A97}" presName="node" presStyleLbl="node1" presStyleIdx="5" presStyleCnt="12">
        <dgm:presLayoutVars>
          <dgm:bulletEnabled val="1"/>
        </dgm:presLayoutVars>
      </dgm:prSet>
      <dgm:spPr/>
    </dgm:pt>
    <dgm:pt modelId="{A82A4E8A-45E3-4544-8C0F-5FEE6EF3AABF}" type="pres">
      <dgm:prSet presAssocID="{E3105DDA-93B7-42C0-8D8B-8777AB5863D6}" presName="sibTrans" presStyleLbl="sibTrans1D1" presStyleIdx="5" presStyleCnt="11"/>
      <dgm:spPr/>
    </dgm:pt>
    <dgm:pt modelId="{1DDD68C1-857A-40CF-96FC-54DDEF2D3B6F}" type="pres">
      <dgm:prSet presAssocID="{E3105DDA-93B7-42C0-8D8B-8777AB5863D6}" presName="connectorText" presStyleLbl="sibTrans1D1" presStyleIdx="5" presStyleCnt="11"/>
      <dgm:spPr/>
    </dgm:pt>
    <dgm:pt modelId="{E4696141-3CF9-4366-B9DC-4E0D8FF97583}" type="pres">
      <dgm:prSet presAssocID="{DB14FAE8-4646-4C1D-BC7A-77A076455C50}" presName="node" presStyleLbl="node1" presStyleIdx="6" presStyleCnt="12">
        <dgm:presLayoutVars>
          <dgm:bulletEnabled val="1"/>
        </dgm:presLayoutVars>
      </dgm:prSet>
      <dgm:spPr/>
    </dgm:pt>
    <dgm:pt modelId="{D9DB2458-5AC6-4111-BBEA-89EFE7CE5622}" type="pres">
      <dgm:prSet presAssocID="{EFA85513-1CAD-40DD-8AA1-6C4D3CB79D34}" presName="sibTrans" presStyleLbl="sibTrans1D1" presStyleIdx="6" presStyleCnt="11"/>
      <dgm:spPr/>
    </dgm:pt>
    <dgm:pt modelId="{E22816D1-42F3-4904-9112-7B2BB7A05E38}" type="pres">
      <dgm:prSet presAssocID="{EFA85513-1CAD-40DD-8AA1-6C4D3CB79D34}" presName="connectorText" presStyleLbl="sibTrans1D1" presStyleIdx="6" presStyleCnt="11"/>
      <dgm:spPr/>
    </dgm:pt>
    <dgm:pt modelId="{9B73653D-3C7E-4578-8918-2049A0DA5AC9}" type="pres">
      <dgm:prSet presAssocID="{838DDBA6-F179-4AA5-951B-32C94DC7F032}" presName="node" presStyleLbl="node1" presStyleIdx="7" presStyleCnt="12">
        <dgm:presLayoutVars>
          <dgm:bulletEnabled val="1"/>
        </dgm:presLayoutVars>
      </dgm:prSet>
      <dgm:spPr/>
    </dgm:pt>
    <dgm:pt modelId="{9473BEC7-BC51-4E5A-ADC6-AA64D623F7D5}" type="pres">
      <dgm:prSet presAssocID="{9DAD9CB1-C9F2-46E6-84BF-C391D68DFCDE}" presName="sibTrans" presStyleLbl="sibTrans1D1" presStyleIdx="7" presStyleCnt="11"/>
      <dgm:spPr/>
    </dgm:pt>
    <dgm:pt modelId="{BB62332F-1328-4A13-BADD-1F947D44104E}" type="pres">
      <dgm:prSet presAssocID="{9DAD9CB1-C9F2-46E6-84BF-C391D68DFCDE}" presName="connectorText" presStyleLbl="sibTrans1D1" presStyleIdx="7" presStyleCnt="11"/>
      <dgm:spPr/>
    </dgm:pt>
    <dgm:pt modelId="{5A009723-3DA2-4236-B210-7E499F11E05F}" type="pres">
      <dgm:prSet presAssocID="{0F4FBA99-52FA-4D8D-A5B2-110F9C1A36FE}" presName="node" presStyleLbl="node1" presStyleIdx="8" presStyleCnt="12">
        <dgm:presLayoutVars>
          <dgm:bulletEnabled val="1"/>
        </dgm:presLayoutVars>
      </dgm:prSet>
      <dgm:spPr/>
    </dgm:pt>
    <dgm:pt modelId="{D5829498-B759-4AAA-B161-3DB5BE31EE6E}" type="pres">
      <dgm:prSet presAssocID="{74FAA483-7845-4819-B993-6DF580F565F1}" presName="sibTrans" presStyleLbl="sibTrans1D1" presStyleIdx="8" presStyleCnt="11"/>
      <dgm:spPr/>
    </dgm:pt>
    <dgm:pt modelId="{9F8ACFF3-67EE-49B9-AC91-18C161B3DB9E}" type="pres">
      <dgm:prSet presAssocID="{74FAA483-7845-4819-B993-6DF580F565F1}" presName="connectorText" presStyleLbl="sibTrans1D1" presStyleIdx="8" presStyleCnt="11"/>
      <dgm:spPr/>
    </dgm:pt>
    <dgm:pt modelId="{0DC6D25B-A6B1-4149-9452-924958650E8F}" type="pres">
      <dgm:prSet presAssocID="{9B0566A7-EB3A-4750-8511-21209CB56BF1}" presName="node" presStyleLbl="node1" presStyleIdx="9" presStyleCnt="12">
        <dgm:presLayoutVars>
          <dgm:bulletEnabled val="1"/>
        </dgm:presLayoutVars>
      </dgm:prSet>
      <dgm:spPr>
        <a:solidFill>
          <a:srgbClr val="0E2A47"/>
        </a:solidFill>
      </dgm:spPr>
    </dgm:pt>
    <dgm:pt modelId="{C66B0731-7153-4D18-AD63-8E0284363028}" type="pres">
      <dgm:prSet presAssocID="{C597112E-49FE-4036-A1A3-1EE47857C123}" presName="sibTrans" presStyleLbl="sibTrans1D1" presStyleIdx="9" presStyleCnt="11"/>
      <dgm:spPr/>
    </dgm:pt>
    <dgm:pt modelId="{67E2EC07-8D2D-41A7-8A78-690B0A40134D}" type="pres">
      <dgm:prSet presAssocID="{C597112E-49FE-4036-A1A3-1EE47857C123}" presName="connectorText" presStyleLbl="sibTrans1D1" presStyleIdx="9" presStyleCnt="11"/>
      <dgm:spPr/>
    </dgm:pt>
    <dgm:pt modelId="{D30ABC18-D4F3-4B70-9180-39F273512BF1}" type="pres">
      <dgm:prSet presAssocID="{4B1AD5F6-1ED3-4109-84E0-91B017EF4544}" presName="node" presStyleLbl="node1" presStyleIdx="10" presStyleCnt="12">
        <dgm:presLayoutVars>
          <dgm:bulletEnabled val="1"/>
        </dgm:presLayoutVars>
      </dgm:prSet>
      <dgm:spPr>
        <a:solidFill>
          <a:srgbClr val="0E2A47"/>
        </a:solidFill>
      </dgm:spPr>
    </dgm:pt>
    <dgm:pt modelId="{58FB36BE-3314-4B7E-A02C-505C28CED290}" type="pres">
      <dgm:prSet presAssocID="{EA4CBC3E-0752-4C05-BFE9-FCF0D7DD5BA1}" presName="sibTrans" presStyleLbl="sibTrans1D1" presStyleIdx="10" presStyleCnt="11"/>
      <dgm:spPr/>
    </dgm:pt>
    <dgm:pt modelId="{DF4FE2DE-5034-4E5E-AF50-D9D3358A5AD0}" type="pres">
      <dgm:prSet presAssocID="{EA4CBC3E-0752-4C05-BFE9-FCF0D7DD5BA1}" presName="connectorText" presStyleLbl="sibTrans1D1" presStyleIdx="10" presStyleCnt="11"/>
      <dgm:spPr/>
    </dgm:pt>
    <dgm:pt modelId="{23B31FE2-76E3-42FB-9E39-81810C192981}" type="pres">
      <dgm:prSet presAssocID="{F5F20B6A-BE0A-498C-866D-89665C718301}" presName="node" presStyleLbl="node1" presStyleIdx="11" presStyleCnt="12">
        <dgm:presLayoutVars>
          <dgm:bulletEnabled val="1"/>
        </dgm:presLayoutVars>
      </dgm:prSet>
      <dgm:spPr>
        <a:solidFill>
          <a:srgbClr val="0E2A47"/>
        </a:solidFill>
      </dgm:spPr>
    </dgm:pt>
  </dgm:ptLst>
  <dgm:cxnLst>
    <dgm:cxn modelId="{73925305-DA09-43A7-B37D-FD4E6A71EC23}" type="presOf" srcId="{8F9BAC83-3CE7-40A6-B2D6-E3918102453C}" destId="{EEF4B5FB-4A66-4AD4-B16D-9741414B92F9}" srcOrd="1" destOrd="0" presId="urn:microsoft.com/office/officeart/2016/7/layout/RepeatingBendingProcessNew"/>
    <dgm:cxn modelId="{A9FE501D-CF06-4627-B6CF-D402BF865B2E}" srcId="{C791BDD1-7A26-4C25-A6E8-A76EC959D1F1}" destId="{4B1AD5F6-1ED3-4109-84E0-91B017EF4544}" srcOrd="10" destOrd="0" parTransId="{2D4934DC-71A5-4DE5-A4EF-5846B46C2EAE}" sibTransId="{EA4CBC3E-0752-4C05-BFE9-FCF0D7DD5BA1}"/>
    <dgm:cxn modelId="{BD158026-9583-4EF7-82E4-A5BAA6A999AD}" type="presOf" srcId="{838DDBA6-F179-4AA5-951B-32C94DC7F032}" destId="{9B73653D-3C7E-4578-8918-2049A0DA5AC9}" srcOrd="0" destOrd="0" presId="urn:microsoft.com/office/officeart/2016/7/layout/RepeatingBendingProcessNew"/>
    <dgm:cxn modelId="{0A0C6527-3AFD-447E-818F-5991945F0764}" srcId="{C791BDD1-7A26-4C25-A6E8-A76EC959D1F1}" destId="{F5F20B6A-BE0A-498C-866D-89665C718301}" srcOrd="11" destOrd="0" parTransId="{F00F7551-5E68-4B7D-A239-ADE03AC1664F}" sibTransId="{9EB4CFA1-3F19-4F69-AD14-2A3E0875F919}"/>
    <dgm:cxn modelId="{BF53CD2F-ECF0-46FD-BE6D-CACF867147A8}" type="presOf" srcId="{E876F7F3-6D41-45E8-A068-1C7AD231B4E3}" destId="{C8D89866-4EAE-42CE-B1C5-43B10267ED55}" srcOrd="0" destOrd="0" presId="urn:microsoft.com/office/officeart/2016/7/layout/RepeatingBendingProcessNew"/>
    <dgm:cxn modelId="{B7E65E3A-4BBC-4FEB-90E3-BBA99A5EFDA8}" type="presOf" srcId="{8F9BAC83-3CE7-40A6-B2D6-E3918102453C}" destId="{519678CB-C6EF-4B46-BFC0-B017A259C4FC}" srcOrd="0" destOrd="0" presId="urn:microsoft.com/office/officeart/2016/7/layout/RepeatingBendingProcessNew"/>
    <dgm:cxn modelId="{3D93346F-B532-4ACF-9BAB-D0C5FF8BDC91}" type="presOf" srcId="{0F4FBA99-52FA-4D8D-A5B2-110F9C1A36FE}" destId="{5A009723-3DA2-4236-B210-7E499F11E05F}" srcOrd="0" destOrd="0" presId="urn:microsoft.com/office/officeart/2016/7/layout/RepeatingBendingProcessNew"/>
    <dgm:cxn modelId="{66B7D46F-3FAB-4CE4-94B9-1A84E18A30BD}" srcId="{C791BDD1-7A26-4C25-A6E8-A76EC959D1F1}" destId="{A255DA9A-227C-4E2B-B6F5-984E80A84E52}" srcOrd="4" destOrd="0" parTransId="{E29F01E1-E083-4DBF-BADA-8B717F298CAB}" sibTransId="{7B7E4924-9181-4CED-983F-45B64B8520C0}"/>
    <dgm:cxn modelId="{228B3A71-477F-4C11-A3B3-7976BB2E8252}" type="presOf" srcId="{96AFD428-324A-4257-9C38-818D4C502097}" destId="{8B32DB5B-F329-4F3C-8858-F32BB4737D69}" srcOrd="0" destOrd="0" presId="urn:microsoft.com/office/officeart/2016/7/layout/RepeatingBendingProcessNew"/>
    <dgm:cxn modelId="{5F303175-8EC5-4F41-87D8-FBF67DE922B9}" type="presOf" srcId="{3EBC78F2-A50B-4BE6-B0BC-8C78B72F1668}" destId="{3E26E947-B1F7-4394-99F1-0D48366C72AD}" srcOrd="0" destOrd="0" presId="urn:microsoft.com/office/officeart/2016/7/layout/RepeatingBendingProcessNew"/>
    <dgm:cxn modelId="{FB0DA175-2AA5-4EE3-82CC-C092547C8A02}" type="presOf" srcId="{EFA85513-1CAD-40DD-8AA1-6C4D3CB79D34}" destId="{E22816D1-42F3-4904-9112-7B2BB7A05E38}" srcOrd="1" destOrd="0" presId="urn:microsoft.com/office/officeart/2016/7/layout/RepeatingBendingProcessNew"/>
    <dgm:cxn modelId="{4989D578-679D-41C5-B7C7-BEAA120A1DC8}" type="presOf" srcId="{3EBC78F2-A50B-4BE6-B0BC-8C78B72F1668}" destId="{5C02E3EE-E2E1-4AEB-8C4F-13DB7E96CA70}" srcOrd="1" destOrd="0" presId="urn:microsoft.com/office/officeart/2016/7/layout/RepeatingBendingProcessNew"/>
    <dgm:cxn modelId="{0A381E59-4CEE-46DC-98C0-DCBC41032729}" type="presOf" srcId="{9DAD9CB1-C9F2-46E6-84BF-C391D68DFCDE}" destId="{BB62332F-1328-4A13-BADD-1F947D44104E}" srcOrd="1" destOrd="0" presId="urn:microsoft.com/office/officeart/2016/7/layout/RepeatingBendingProcessNew"/>
    <dgm:cxn modelId="{6F8C167A-A6FA-4552-AF04-88F2BD6A1919}" srcId="{C791BDD1-7A26-4C25-A6E8-A76EC959D1F1}" destId="{838DDBA6-F179-4AA5-951B-32C94DC7F032}" srcOrd="7" destOrd="0" parTransId="{7D625A84-2E22-4A69-98A9-E4B4298B0581}" sibTransId="{9DAD9CB1-C9F2-46E6-84BF-C391D68DFCDE}"/>
    <dgm:cxn modelId="{56FED092-41EF-4D3B-97BC-5DB6024C07F0}" srcId="{C791BDD1-7A26-4C25-A6E8-A76EC959D1F1}" destId="{9B0566A7-EB3A-4750-8511-21209CB56BF1}" srcOrd="9" destOrd="0" parTransId="{2356B89A-9197-459A-952A-CE893AB181F8}" sibTransId="{C597112E-49FE-4036-A1A3-1EE47857C123}"/>
    <dgm:cxn modelId="{609EDB92-61FD-407B-8867-621E2A1905B6}" type="presOf" srcId="{F54DF7BB-58BA-4F30-BB52-DFCF94DF8B96}" destId="{6B8F231B-6CDE-4737-AA6F-768B3CED11CA}" srcOrd="0" destOrd="0" presId="urn:microsoft.com/office/officeart/2016/7/layout/RepeatingBendingProcessNew"/>
    <dgm:cxn modelId="{655E5296-72C1-4F63-8193-E68C9D8BA11F}" type="presOf" srcId="{A255DA9A-227C-4E2B-B6F5-984E80A84E52}" destId="{C5AC3E0B-9BF1-4C81-83C9-CDEC7D7C2962}" srcOrd="0" destOrd="0" presId="urn:microsoft.com/office/officeart/2016/7/layout/RepeatingBendingProcessNew"/>
    <dgm:cxn modelId="{0E0FDE96-DBC1-4BD4-9156-1B4A0F67E51E}" type="presOf" srcId="{C597112E-49FE-4036-A1A3-1EE47857C123}" destId="{C66B0731-7153-4D18-AD63-8E0284363028}" srcOrd="0" destOrd="0" presId="urn:microsoft.com/office/officeart/2016/7/layout/RepeatingBendingProcessNew"/>
    <dgm:cxn modelId="{DCEB499C-65F3-4305-A46C-6BD0AB2293D9}" type="presOf" srcId="{74FAA483-7845-4819-B993-6DF580F565F1}" destId="{9F8ACFF3-67EE-49B9-AC91-18C161B3DB9E}" srcOrd="1" destOrd="0" presId="urn:microsoft.com/office/officeart/2016/7/layout/RepeatingBendingProcessNew"/>
    <dgm:cxn modelId="{34D5BF9C-8223-4BFB-9548-0C46851ACFB0}" type="presOf" srcId="{C597112E-49FE-4036-A1A3-1EE47857C123}" destId="{67E2EC07-8D2D-41A7-8A78-690B0A40134D}" srcOrd="1" destOrd="0" presId="urn:microsoft.com/office/officeart/2016/7/layout/RepeatingBendingProcessNew"/>
    <dgm:cxn modelId="{56024FA2-997F-4682-ABA4-81586EF48C03}" type="presOf" srcId="{EA4CBC3E-0752-4C05-BFE9-FCF0D7DD5BA1}" destId="{DF4FE2DE-5034-4E5E-AF50-D9D3358A5AD0}" srcOrd="1" destOrd="0" presId="urn:microsoft.com/office/officeart/2016/7/layout/RepeatingBendingProcessNew"/>
    <dgm:cxn modelId="{8BD88DA3-3A0A-4FC8-9029-ED55F6B57E1A}" type="presOf" srcId="{4B1AD5F6-1ED3-4109-84E0-91B017EF4544}" destId="{D30ABC18-D4F3-4B70-9180-39F273512BF1}" srcOrd="0" destOrd="0" presId="urn:microsoft.com/office/officeart/2016/7/layout/RepeatingBendingProcessNew"/>
    <dgm:cxn modelId="{0D39E2A5-E4AE-4C07-96E1-6D0C25CBC2B4}" type="presOf" srcId="{EA4CBC3E-0752-4C05-BFE9-FCF0D7DD5BA1}" destId="{58FB36BE-3314-4B7E-A02C-505C28CED290}" srcOrd="0" destOrd="0" presId="urn:microsoft.com/office/officeart/2016/7/layout/RepeatingBendingProcessNew"/>
    <dgm:cxn modelId="{4DA81CA6-5C08-4F3E-A361-10CA22BAD431}" type="presOf" srcId="{EFA85513-1CAD-40DD-8AA1-6C4D3CB79D34}" destId="{D9DB2458-5AC6-4111-BBEA-89EFE7CE5622}" srcOrd="0" destOrd="0" presId="urn:microsoft.com/office/officeart/2016/7/layout/RepeatingBendingProcessNew"/>
    <dgm:cxn modelId="{E99CA5A6-DBA0-4F14-9F9B-97699D849964}" type="presOf" srcId="{CCFDB7C9-D34C-44C9-AB87-BE188B6F605D}" destId="{53CDED91-4A7F-4816-A8E9-CC14CFF0C040}" srcOrd="0" destOrd="0" presId="urn:microsoft.com/office/officeart/2016/7/layout/RepeatingBendingProcessNew"/>
    <dgm:cxn modelId="{FAC3CCAA-1100-4D0F-BE0F-51EFBCCEBF8B}" type="presOf" srcId="{DB14FAE8-4646-4C1D-BC7A-77A076455C50}" destId="{E4696141-3CF9-4366-B9DC-4E0D8FF97583}" srcOrd="0" destOrd="0" presId="urn:microsoft.com/office/officeart/2016/7/layout/RepeatingBendingProcessNew"/>
    <dgm:cxn modelId="{CC978EB0-7EA5-4FED-A0CC-344DC4B22F9B}" srcId="{C791BDD1-7A26-4C25-A6E8-A76EC959D1F1}" destId="{CCFDB7C9-D34C-44C9-AB87-BE188B6F605D}" srcOrd="3" destOrd="0" parTransId="{60F1C5C2-2145-4874-8530-DB989E8E62A7}" sibTransId="{8F9BAC83-3CE7-40A6-B2D6-E3918102453C}"/>
    <dgm:cxn modelId="{7734DAB0-B7B0-4E2B-8C5B-48A312ED9CF1}" type="presOf" srcId="{C791BDD1-7A26-4C25-A6E8-A76EC959D1F1}" destId="{AC4B094C-A915-4CBF-9A8D-71C18C82589F}" srcOrd="0" destOrd="0" presId="urn:microsoft.com/office/officeart/2016/7/layout/RepeatingBendingProcessNew"/>
    <dgm:cxn modelId="{BB6D1BB5-82F7-417D-AD40-3329104AE89F}" type="presOf" srcId="{F5F20B6A-BE0A-498C-866D-89665C718301}" destId="{23B31FE2-76E3-42FB-9E39-81810C192981}" srcOrd="0" destOrd="0" presId="urn:microsoft.com/office/officeart/2016/7/layout/RepeatingBendingProcessNew"/>
    <dgm:cxn modelId="{757E8CB8-CB96-47FD-A239-A777D1261679}" srcId="{C791BDD1-7A26-4C25-A6E8-A76EC959D1F1}" destId="{DB14FAE8-4646-4C1D-BC7A-77A076455C50}" srcOrd="6" destOrd="0" parTransId="{EC063B31-11FD-4E4B-8ED7-0233B26ECC30}" sibTransId="{EFA85513-1CAD-40DD-8AA1-6C4D3CB79D34}"/>
    <dgm:cxn modelId="{BE84E7B8-0F8D-47A0-B74B-322E11A04EC3}" type="presOf" srcId="{F315AFEF-4DB8-45D5-A2B7-DAC82DF70908}" destId="{29A74E96-267A-49FC-91F6-BC6C2A13985B}" srcOrd="1" destOrd="0" presId="urn:microsoft.com/office/officeart/2016/7/layout/RepeatingBendingProcessNew"/>
    <dgm:cxn modelId="{E71A19BD-09E0-44A4-8AD8-51CD4EBA2DA1}" srcId="{C791BDD1-7A26-4C25-A6E8-A76EC959D1F1}" destId="{8CE649BB-6711-400D-9759-23549C152156}" srcOrd="1" destOrd="0" parTransId="{B2E14A70-1F39-4382-AAAF-923D9DFB1693}" sibTransId="{F315AFEF-4DB8-45D5-A2B7-DAC82DF70908}"/>
    <dgm:cxn modelId="{819682C8-3612-4AE0-B1AF-B6B9122C04F9}" type="presOf" srcId="{87E798C5-F159-430A-B0A3-3657AD2C9A97}" destId="{C3530D2A-B979-4A96-9DCC-B1AC3723C839}" srcOrd="0" destOrd="0" presId="urn:microsoft.com/office/officeart/2016/7/layout/RepeatingBendingProcessNew"/>
    <dgm:cxn modelId="{355634D1-3635-4571-9DFB-DBBFE0A704AF}" type="presOf" srcId="{F315AFEF-4DB8-45D5-A2B7-DAC82DF70908}" destId="{46CB2180-AA50-466B-A458-F8D769B0EEA6}" srcOrd="0" destOrd="0" presId="urn:microsoft.com/office/officeart/2016/7/layout/RepeatingBendingProcessNew"/>
    <dgm:cxn modelId="{F3C9DDD1-4CB1-422D-ADAC-C0B06727EE91}" type="presOf" srcId="{E3105DDA-93B7-42C0-8D8B-8777AB5863D6}" destId="{A82A4E8A-45E3-4544-8C0F-5FEE6EF3AABF}" srcOrd="0" destOrd="0" presId="urn:microsoft.com/office/officeart/2016/7/layout/RepeatingBendingProcessNew"/>
    <dgm:cxn modelId="{B8FCB6D5-3891-4A9A-9B37-624E054DCC5D}" srcId="{C791BDD1-7A26-4C25-A6E8-A76EC959D1F1}" destId="{96AFD428-324A-4257-9C38-818D4C502097}" srcOrd="2" destOrd="0" parTransId="{6E21C3DE-4762-4097-8D18-1A2B2AE139D2}" sibTransId="{3EBC78F2-A50B-4BE6-B0BC-8C78B72F1668}"/>
    <dgm:cxn modelId="{2DF86ED8-BE1E-4A50-AB70-9B308599578B}" type="presOf" srcId="{7B7E4924-9181-4CED-983F-45B64B8520C0}" destId="{B0B70A27-E671-40F1-9367-00E150B1880B}" srcOrd="0" destOrd="0" presId="urn:microsoft.com/office/officeart/2016/7/layout/RepeatingBendingProcessNew"/>
    <dgm:cxn modelId="{718005DB-E16A-415B-82CD-5B7451519664}" type="presOf" srcId="{7B7E4924-9181-4CED-983F-45B64B8520C0}" destId="{E985648B-580E-4487-BCC8-0A46CEA41908}" srcOrd="1" destOrd="0" presId="urn:microsoft.com/office/officeart/2016/7/layout/RepeatingBendingProcessNew"/>
    <dgm:cxn modelId="{3C4D50DB-CD79-423E-A112-3F01EF854B34}" srcId="{C791BDD1-7A26-4C25-A6E8-A76EC959D1F1}" destId="{87E798C5-F159-430A-B0A3-3657AD2C9A97}" srcOrd="5" destOrd="0" parTransId="{FF30B0E9-5569-4596-AC3F-296D0BB43983}" sibTransId="{E3105DDA-93B7-42C0-8D8B-8777AB5863D6}"/>
    <dgm:cxn modelId="{503EDADB-DA86-4719-A07B-3E3931A3C78A}" type="presOf" srcId="{E3105DDA-93B7-42C0-8D8B-8777AB5863D6}" destId="{1DDD68C1-857A-40CF-96FC-54DDEF2D3B6F}" srcOrd="1" destOrd="0" presId="urn:microsoft.com/office/officeart/2016/7/layout/RepeatingBendingProcessNew"/>
    <dgm:cxn modelId="{6EC813DC-18A2-4A4C-9B8B-7C39BEB72D21}" type="presOf" srcId="{8CE649BB-6711-400D-9759-23549C152156}" destId="{85F4D4FB-3EBD-4F18-965F-B9788B734F03}" srcOrd="0" destOrd="0" presId="urn:microsoft.com/office/officeart/2016/7/layout/RepeatingBendingProcessNew"/>
    <dgm:cxn modelId="{9EF000E2-2372-432C-951A-5D2A3E1E1421}" srcId="{C791BDD1-7A26-4C25-A6E8-A76EC959D1F1}" destId="{F54DF7BB-58BA-4F30-BB52-DFCF94DF8B96}" srcOrd="0" destOrd="0" parTransId="{6982DE33-7E6C-4545-AAC0-4DE03D443A34}" sibTransId="{E876F7F3-6D41-45E8-A068-1C7AD231B4E3}"/>
    <dgm:cxn modelId="{390084E6-2656-4792-B73B-4B95CCF0FF16}" srcId="{C791BDD1-7A26-4C25-A6E8-A76EC959D1F1}" destId="{0F4FBA99-52FA-4D8D-A5B2-110F9C1A36FE}" srcOrd="8" destOrd="0" parTransId="{77351B6B-F219-422E-B6FE-B39E9F0CFC59}" sibTransId="{74FAA483-7845-4819-B993-6DF580F565F1}"/>
    <dgm:cxn modelId="{075676EC-1285-42C5-8495-8E96130FA3AC}" type="presOf" srcId="{9DAD9CB1-C9F2-46E6-84BF-C391D68DFCDE}" destId="{9473BEC7-BC51-4E5A-ADC6-AA64D623F7D5}" srcOrd="0" destOrd="0" presId="urn:microsoft.com/office/officeart/2016/7/layout/RepeatingBendingProcessNew"/>
    <dgm:cxn modelId="{D75B68F2-6638-45D1-A776-A05FB58D0015}" type="presOf" srcId="{9B0566A7-EB3A-4750-8511-21209CB56BF1}" destId="{0DC6D25B-A6B1-4149-9452-924958650E8F}" srcOrd="0" destOrd="0" presId="urn:microsoft.com/office/officeart/2016/7/layout/RepeatingBendingProcessNew"/>
    <dgm:cxn modelId="{85BEDBFC-20B4-49D1-BDBB-D0C34848B903}" type="presOf" srcId="{74FAA483-7845-4819-B993-6DF580F565F1}" destId="{D5829498-B759-4AAA-B161-3DB5BE31EE6E}" srcOrd="0" destOrd="0" presId="urn:microsoft.com/office/officeart/2016/7/layout/RepeatingBendingProcessNew"/>
    <dgm:cxn modelId="{BDF25EFD-B3D0-426C-972F-23D9CCF1DD9F}" type="presOf" srcId="{E876F7F3-6D41-45E8-A068-1C7AD231B4E3}" destId="{C91582D5-48E3-4DF3-930D-C1BE008671F6}" srcOrd="1" destOrd="0" presId="urn:microsoft.com/office/officeart/2016/7/layout/RepeatingBendingProcessNew"/>
    <dgm:cxn modelId="{C3C531C5-0CE4-412F-938C-4F1F2BFFDB63}" type="presParOf" srcId="{AC4B094C-A915-4CBF-9A8D-71C18C82589F}" destId="{6B8F231B-6CDE-4737-AA6F-768B3CED11CA}" srcOrd="0" destOrd="0" presId="urn:microsoft.com/office/officeart/2016/7/layout/RepeatingBendingProcessNew"/>
    <dgm:cxn modelId="{61FA1D5F-AA10-49E7-B532-E8F7DB178A77}" type="presParOf" srcId="{AC4B094C-A915-4CBF-9A8D-71C18C82589F}" destId="{C8D89866-4EAE-42CE-B1C5-43B10267ED55}" srcOrd="1" destOrd="0" presId="urn:microsoft.com/office/officeart/2016/7/layout/RepeatingBendingProcessNew"/>
    <dgm:cxn modelId="{69732F1E-061B-4CBA-84F9-EF920D56129F}" type="presParOf" srcId="{C8D89866-4EAE-42CE-B1C5-43B10267ED55}" destId="{C91582D5-48E3-4DF3-930D-C1BE008671F6}" srcOrd="0" destOrd="0" presId="urn:microsoft.com/office/officeart/2016/7/layout/RepeatingBendingProcessNew"/>
    <dgm:cxn modelId="{8923ED90-D488-4F1F-A6D7-9D239CE3F24B}" type="presParOf" srcId="{AC4B094C-A915-4CBF-9A8D-71C18C82589F}" destId="{85F4D4FB-3EBD-4F18-965F-B9788B734F03}" srcOrd="2" destOrd="0" presId="urn:microsoft.com/office/officeart/2016/7/layout/RepeatingBendingProcessNew"/>
    <dgm:cxn modelId="{CBB7FF32-0066-4D6F-A768-7E673FDE6E6F}" type="presParOf" srcId="{AC4B094C-A915-4CBF-9A8D-71C18C82589F}" destId="{46CB2180-AA50-466B-A458-F8D769B0EEA6}" srcOrd="3" destOrd="0" presId="urn:microsoft.com/office/officeart/2016/7/layout/RepeatingBendingProcessNew"/>
    <dgm:cxn modelId="{92B55FBD-D778-4D88-B5F2-2BA1E40B3ED9}" type="presParOf" srcId="{46CB2180-AA50-466B-A458-F8D769B0EEA6}" destId="{29A74E96-267A-49FC-91F6-BC6C2A13985B}" srcOrd="0" destOrd="0" presId="urn:microsoft.com/office/officeart/2016/7/layout/RepeatingBendingProcessNew"/>
    <dgm:cxn modelId="{BCD19583-4DD1-4DAA-95D9-B774DB4A0D03}" type="presParOf" srcId="{AC4B094C-A915-4CBF-9A8D-71C18C82589F}" destId="{8B32DB5B-F329-4F3C-8858-F32BB4737D69}" srcOrd="4" destOrd="0" presId="urn:microsoft.com/office/officeart/2016/7/layout/RepeatingBendingProcessNew"/>
    <dgm:cxn modelId="{79831644-F135-4FD5-A69E-672F62CDED41}" type="presParOf" srcId="{AC4B094C-A915-4CBF-9A8D-71C18C82589F}" destId="{3E26E947-B1F7-4394-99F1-0D48366C72AD}" srcOrd="5" destOrd="0" presId="urn:microsoft.com/office/officeart/2016/7/layout/RepeatingBendingProcessNew"/>
    <dgm:cxn modelId="{7CED75FF-42D6-483E-AF73-B9C1D0DD3AA5}" type="presParOf" srcId="{3E26E947-B1F7-4394-99F1-0D48366C72AD}" destId="{5C02E3EE-E2E1-4AEB-8C4F-13DB7E96CA70}" srcOrd="0" destOrd="0" presId="urn:microsoft.com/office/officeart/2016/7/layout/RepeatingBendingProcessNew"/>
    <dgm:cxn modelId="{32FE39B9-0C71-4889-9926-6362A93E7876}" type="presParOf" srcId="{AC4B094C-A915-4CBF-9A8D-71C18C82589F}" destId="{53CDED91-4A7F-4816-A8E9-CC14CFF0C040}" srcOrd="6" destOrd="0" presId="urn:microsoft.com/office/officeart/2016/7/layout/RepeatingBendingProcessNew"/>
    <dgm:cxn modelId="{FF6AE8E9-2419-4242-9AB7-41D7AFAC049B}" type="presParOf" srcId="{AC4B094C-A915-4CBF-9A8D-71C18C82589F}" destId="{519678CB-C6EF-4B46-BFC0-B017A259C4FC}" srcOrd="7" destOrd="0" presId="urn:microsoft.com/office/officeart/2016/7/layout/RepeatingBendingProcessNew"/>
    <dgm:cxn modelId="{D1FA8089-58C7-4429-86FE-B6A5FB79681D}" type="presParOf" srcId="{519678CB-C6EF-4B46-BFC0-B017A259C4FC}" destId="{EEF4B5FB-4A66-4AD4-B16D-9741414B92F9}" srcOrd="0" destOrd="0" presId="urn:microsoft.com/office/officeart/2016/7/layout/RepeatingBendingProcessNew"/>
    <dgm:cxn modelId="{93082B42-24B3-4BB5-B3C5-361F34F56880}" type="presParOf" srcId="{AC4B094C-A915-4CBF-9A8D-71C18C82589F}" destId="{C5AC3E0B-9BF1-4C81-83C9-CDEC7D7C2962}" srcOrd="8" destOrd="0" presId="urn:microsoft.com/office/officeart/2016/7/layout/RepeatingBendingProcessNew"/>
    <dgm:cxn modelId="{0267ED6E-547C-4C23-A57B-970FAE7C5F4A}" type="presParOf" srcId="{AC4B094C-A915-4CBF-9A8D-71C18C82589F}" destId="{B0B70A27-E671-40F1-9367-00E150B1880B}" srcOrd="9" destOrd="0" presId="urn:microsoft.com/office/officeart/2016/7/layout/RepeatingBendingProcessNew"/>
    <dgm:cxn modelId="{EA8D40A5-46DF-4696-988E-272983CC659C}" type="presParOf" srcId="{B0B70A27-E671-40F1-9367-00E150B1880B}" destId="{E985648B-580E-4487-BCC8-0A46CEA41908}" srcOrd="0" destOrd="0" presId="urn:microsoft.com/office/officeart/2016/7/layout/RepeatingBendingProcessNew"/>
    <dgm:cxn modelId="{8D1C4BA4-DD5B-4A59-8AD0-8814F52B16E4}" type="presParOf" srcId="{AC4B094C-A915-4CBF-9A8D-71C18C82589F}" destId="{C3530D2A-B979-4A96-9DCC-B1AC3723C839}" srcOrd="10" destOrd="0" presId="urn:microsoft.com/office/officeart/2016/7/layout/RepeatingBendingProcessNew"/>
    <dgm:cxn modelId="{FE9AE422-18D3-4080-BCB7-8B7EF354768E}" type="presParOf" srcId="{AC4B094C-A915-4CBF-9A8D-71C18C82589F}" destId="{A82A4E8A-45E3-4544-8C0F-5FEE6EF3AABF}" srcOrd="11" destOrd="0" presId="urn:microsoft.com/office/officeart/2016/7/layout/RepeatingBendingProcessNew"/>
    <dgm:cxn modelId="{6405AD4E-338A-4E0C-892D-DC269E2663CF}" type="presParOf" srcId="{A82A4E8A-45E3-4544-8C0F-5FEE6EF3AABF}" destId="{1DDD68C1-857A-40CF-96FC-54DDEF2D3B6F}" srcOrd="0" destOrd="0" presId="urn:microsoft.com/office/officeart/2016/7/layout/RepeatingBendingProcessNew"/>
    <dgm:cxn modelId="{9288CC5B-7114-4380-BE39-9C1A7EF602CF}" type="presParOf" srcId="{AC4B094C-A915-4CBF-9A8D-71C18C82589F}" destId="{E4696141-3CF9-4366-B9DC-4E0D8FF97583}" srcOrd="12" destOrd="0" presId="urn:microsoft.com/office/officeart/2016/7/layout/RepeatingBendingProcessNew"/>
    <dgm:cxn modelId="{3DFF01A5-8ACB-4E1F-8699-4268BFCAA3B4}" type="presParOf" srcId="{AC4B094C-A915-4CBF-9A8D-71C18C82589F}" destId="{D9DB2458-5AC6-4111-BBEA-89EFE7CE5622}" srcOrd="13" destOrd="0" presId="urn:microsoft.com/office/officeart/2016/7/layout/RepeatingBendingProcessNew"/>
    <dgm:cxn modelId="{05D9BC1E-33A2-4426-9C9C-0E794BC6ABF5}" type="presParOf" srcId="{D9DB2458-5AC6-4111-BBEA-89EFE7CE5622}" destId="{E22816D1-42F3-4904-9112-7B2BB7A05E38}" srcOrd="0" destOrd="0" presId="urn:microsoft.com/office/officeart/2016/7/layout/RepeatingBendingProcessNew"/>
    <dgm:cxn modelId="{BFED07EC-2BBB-419D-AE84-2B87CCDDB59E}" type="presParOf" srcId="{AC4B094C-A915-4CBF-9A8D-71C18C82589F}" destId="{9B73653D-3C7E-4578-8918-2049A0DA5AC9}" srcOrd="14" destOrd="0" presId="urn:microsoft.com/office/officeart/2016/7/layout/RepeatingBendingProcessNew"/>
    <dgm:cxn modelId="{FB055F17-71A3-42F3-923F-73A6AAD2AE4D}" type="presParOf" srcId="{AC4B094C-A915-4CBF-9A8D-71C18C82589F}" destId="{9473BEC7-BC51-4E5A-ADC6-AA64D623F7D5}" srcOrd="15" destOrd="0" presId="urn:microsoft.com/office/officeart/2016/7/layout/RepeatingBendingProcessNew"/>
    <dgm:cxn modelId="{F8EF0762-93C7-4AF2-8965-7F95547601EF}" type="presParOf" srcId="{9473BEC7-BC51-4E5A-ADC6-AA64D623F7D5}" destId="{BB62332F-1328-4A13-BADD-1F947D44104E}" srcOrd="0" destOrd="0" presId="urn:microsoft.com/office/officeart/2016/7/layout/RepeatingBendingProcessNew"/>
    <dgm:cxn modelId="{DB78C5A0-AE91-4A34-B3DA-6E6EADDCF2C7}" type="presParOf" srcId="{AC4B094C-A915-4CBF-9A8D-71C18C82589F}" destId="{5A009723-3DA2-4236-B210-7E499F11E05F}" srcOrd="16" destOrd="0" presId="urn:microsoft.com/office/officeart/2016/7/layout/RepeatingBendingProcessNew"/>
    <dgm:cxn modelId="{75139CD1-9212-4DFD-81ED-B8CDA8DEE918}" type="presParOf" srcId="{AC4B094C-A915-4CBF-9A8D-71C18C82589F}" destId="{D5829498-B759-4AAA-B161-3DB5BE31EE6E}" srcOrd="17" destOrd="0" presId="urn:microsoft.com/office/officeart/2016/7/layout/RepeatingBendingProcessNew"/>
    <dgm:cxn modelId="{620A0EE1-365D-4EC9-9706-EAA15248F63E}" type="presParOf" srcId="{D5829498-B759-4AAA-B161-3DB5BE31EE6E}" destId="{9F8ACFF3-67EE-49B9-AC91-18C161B3DB9E}" srcOrd="0" destOrd="0" presId="urn:microsoft.com/office/officeart/2016/7/layout/RepeatingBendingProcessNew"/>
    <dgm:cxn modelId="{CB231EB3-1573-4EB7-AE43-9098DEEFC704}" type="presParOf" srcId="{AC4B094C-A915-4CBF-9A8D-71C18C82589F}" destId="{0DC6D25B-A6B1-4149-9452-924958650E8F}" srcOrd="18" destOrd="0" presId="urn:microsoft.com/office/officeart/2016/7/layout/RepeatingBendingProcessNew"/>
    <dgm:cxn modelId="{54FEA581-6088-46A4-A20D-19B8ABE45477}" type="presParOf" srcId="{AC4B094C-A915-4CBF-9A8D-71C18C82589F}" destId="{C66B0731-7153-4D18-AD63-8E0284363028}" srcOrd="19" destOrd="0" presId="urn:microsoft.com/office/officeart/2016/7/layout/RepeatingBendingProcessNew"/>
    <dgm:cxn modelId="{E608B141-EA28-4801-9B98-D98DCA1912C5}" type="presParOf" srcId="{C66B0731-7153-4D18-AD63-8E0284363028}" destId="{67E2EC07-8D2D-41A7-8A78-690B0A40134D}" srcOrd="0" destOrd="0" presId="urn:microsoft.com/office/officeart/2016/7/layout/RepeatingBendingProcessNew"/>
    <dgm:cxn modelId="{594A072E-EC33-4CB0-993F-B3A3C9205DAA}" type="presParOf" srcId="{AC4B094C-A915-4CBF-9A8D-71C18C82589F}" destId="{D30ABC18-D4F3-4B70-9180-39F273512BF1}" srcOrd="20" destOrd="0" presId="urn:microsoft.com/office/officeart/2016/7/layout/RepeatingBendingProcessNew"/>
    <dgm:cxn modelId="{B1CD75E7-9AFA-419C-BF63-1EF250A33275}" type="presParOf" srcId="{AC4B094C-A915-4CBF-9A8D-71C18C82589F}" destId="{58FB36BE-3314-4B7E-A02C-505C28CED290}" srcOrd="21" destOrd="0" presId="urn:microsoft.com/office/officeart/2016/7/layout/RepeatingBendingProcessNew"/>
    <dgm:cxn modelId="{9EFF54E5-3623-4A18-9A80-5A2327C78A82}" type="presParOf" srcId="{58FB36BE-3314-4B7E-A02C-505C28CED290}" destId="{DF4FE2DE-5034-4E5E-AF50-D9D3358A5AD0}" srcOrd="0" destOrd="0" presId="urn:microsoft.com/office/officeart/2016/7/layout/RepeatingBendingProcessNew"/>
    <dgm:cxn modelId="{0AA2C359-B93F-4C4A-B28D-B41CAB1B0DA5}" type="presParOf" srcId="{AC4B094C-A915-4CBF-9A8D-71C18C82589F}" destId="{23B31FE2-76E3-42FB-9E39-81810C192981}" srcOrd="2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CD125E-30D6-4C3D-A673-AF90B6F8D110}"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A059F930-585D-473A-8C29-8B1E20F04471}">
      <dgm:prSet/>
      <dgm:spPr/>
      <dgm:t>
        <a:bodyPr/>
        <a:lstStyle/>
        <a:p>
          <a:pPr>
            <a:defRPr cap="all"/>
          </a:pPr>
          <a:r>
            <a:rPr lang="en-US"/>
            <a:t>Database</a:t>
          </a:r>
        </a:p>
      </dgm:t>
    </dgm:pt>
    <dgm:pt modelId="{F638B21E-B3BA-4172-9B71-C2174E786F4B}" type="parTrans" cxnId="{98CB5657-C8F6-4258-8989-5400B3ECA570}">
      <dgm:prSet/>
      <dgm:spPr/>
      <dgm:t>
        <a:bodyPr/>
        <a:lstStyle/>
        <a:p>
          <a:endParaRPr lang="en-US"/>
        </a:p>
      </dgm:t>
    </dgm:pt>
    <dgm:pt modelId="{21CAF001-8EF4-4B72-9727-602C042233CA}" type="sibTrans" cxnId="{98CB5657-C8F6-4258-8989-5400B3ECA570}">
      <dgm:prSet/>
      <dgm:spPr/>
      <dgm:t>
        <a:bodyPr/>
        <a:lstStyle/>
        <a:p>
          <a:endParaRPr lang="en-US"/>
        </a:p>
      </dgm:t>
    </dgm:pt>
    <dgm:pt modelId="{8ED9DA2E-A6E1-4B11-90A4-06613469C70B}">
      <dgm:prSet/>
      <dgm:spPr/>
      <dgm:t>
        <a:bodyPr/>
        <a:lstStyle/>
        <a:p>
          <a:pPr>
            <a:defRPr cap="all"/>
          </a:pPr>
          <a:r>
            <a:rPr lang="en-US"/>
            <a:t>Add </a:t>
          </a:r>
          <a:r>
            <a:rPr lang="en-US" b="1">
              <a:latin typeface="Calibri Light" panose="020F0302020204030204"/>
            </a:rPr>
            <a:t>Features</a:t>
          </a:r>
          <a:endParaRPr lang="en-US" b="1"/>
        </a:p>
      </dgm:t>
    </dgm:pt>
    <dgm:pt modelId="{6D519E61-95F4-4E56-A558-6A884CA439C0}" type="parTrans" cxnId="{344984A9-76BB-48B1-9115-C143A9002876}">
      <dgm:prSet/>
      <dgm:spPr/>
      <dgm:t>
        <a:bodyPr/>
        <a:lstStyle/>
        <a:p>
          <a:endParaRPr lang="en-US"/>
        </a:p>
      </dgm:t>
    </dgm:pt>
    <dgm:pt modelId="{B6571D25-1A54-4375-A47F-3447CFD2C47C}" type="sibTrans" cxnId="{344984A9-76BB-48B1-9115-C143A9002876}">
      <dgm:prSet/>
      <dgm:spPr/>
      <dgm:t>
        <a:bodyPr/>
        <a:lstStyle/>
        <a:p>
          <a:endParaRPr lang="en-US"/>
        </a:p>
      </dgm:t>
    </dgm:pt>
    <dgm:pt modelId="{621EE594-31CA-40F4-8E0A-603D47CDC49B}">
      <dgm:prSet/>
      <dgm:spPr/>
      <dgm:t>
        <a:bodyPr/>
        <a:lstStyle/>
        <a:p>
          <a:pPr>
            <a:defRPr cap="all"/>
          </a:pPr>
          <a:r>
            <a:rPr lang="en-US"/>
            <a:t>mobile webapp</a:t>
          </a:r>
        </a:p>
      </dgm:t>
    </dgm:pt>
    <dgm:pt modelId="{E9DBD1B3-0B4B-4BAE-9AC3-31861084B0E9}" type="parTrans" cxnId="{2AC5605F-C853-4896-8CC5-F4A4ACF520D5}">
      <dgm:prSet/>
      <dgm:spPr/>
      <dgm:t>
        <a:bodyPr/>
        <a:lstStyle/>
        <a:p>
          <a:endParaRPr lang="en-US"/>
        </a:p>
      </dgm:t>
    </dgm:pt>
    <dgm:pt modelId="{FEB6BB27-2D05-4588-9A64-B3D1ADA6AE9C}" type="sibTrans" cxnId="{2AC5605F-C853-4896-8CC5-F4A4ACF520D5}">
      <dgm:prSet/>
      <dgm:spPr/>
      <dgm:t>
        <a:bodyPr/>
        <a:lstStyle/>
        <a:p>
          <a:endParaRPr lang="en-US"/>
        </a:p>
      </dgm:t>
    </dgm:pt>
    <dgm:pt modelId="{AF596AE1-D09D-44EE-8DDD-6DF68E7F0FDD}" type="pres">
      <dgm:prSet presAssocID="{29CD125E-30D6-4C3D-A673-AF90B6F8D110}" presName="root" presStyleCnt="0">
        <dgm:presLayoutVars>
          <dgm:dir/>
          <dgm:resizeHandles val="exact"/>
        </dgm:presLayoutVars>
      </dgm:prSet>
      <dgm:spPr/>
    </dgm:pt>
    <dgm:pt modelId="{EDA6A46C-98B6-4A64-BFB4-CBC52DC62FA9}" type="pres">
      <dgm:prSet presAssocID="{A059F930-585D-473A-8C29-8B1E20F04471}" presName="compNode" presStyleCnt="0"/>
      <dgm:spPr/>
    </dgm:pt>
    <dgm:pt modelId="{C776ED11-BAB7-464C-B481-7D671841B05F}" type="pres">
      <dgm:prSet presAssocID="{A059F930-585D-473A-8C29-8B1E20F04471}" presName="iconBgRect" presStyleLbl="bgShp" presStyleIdx="0" presStyleCnt="3"/>
      <dgm:spPr/>
    </dgm:pt>
    <dgm:pt modelId="{18DEEA52-D010-4994-8158-3A17FECF2E6C}" type="pres">
      <dgm:prSet presAssocID="{A059F930-585D-473A-8C29-8B1E20F044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294AB8E-E25C-47F1-9BA4-537C468904E4}" type="pres">
      <dgm:prSet presAssocID="{A059F930-585D-473A-8C29-8B1E20F04471}" presName="spaceRect" presStyleCnt="0"/>
      <dgm:spPr/>
    </dgm:pt>
    <dgm:pt modelId="{165F779F-DC52-4C37-8E06-5F3B51AF0508}" type="pres">
      <dgm:prSet presAssocID="{A059F930-585D-473A-8C29-8B1E20F04471}" presName="textRect" presStyleLbl="revTx" presStyleIdx="0" presStyleCnt="3">
        <dgm:presLayoutVars>
          <dgm:chMax val="1"/>
          <dgm:chPref val="1"/>
        </dgm:presLayoutVars>
      </dgm:prSet>
      <dgm:spPr/>
    </dgm:pt>
    <dgm:pt modelId="{91E43DFB-A8C0-4FBC-8A2C-EA33FCABFC28}" type="pres">
      <dgm:prSet presAssocID="{21CAF001-8EF4-4B72-9727-602C042233CA}" presName="sibTrans" presStyleCnt="0"/>
      <dgm:spPr/>
    </dgm:pt>
    <dgm:pt modelId="{EE3BC668-123D-4C60-9D00-2F080FE6BEAB}" type="pres">
      <dgm:prSet presAssocID="{8ED9DA2E-A6E1-4B11-90A4-06613469C70B}" presName="compNode" presStyleCnt="0"/>
      <dgm:spPr/>
    </dgm:pt>
    <dgm:pt modelId="{732BFD8E-99BA-47AC-92A2-123442B494AC}" type="pres">
      <dgm:prSet presAssocID="{8ED9DA2E-A6E1-4B11-90A4-06613469C70B}" presName="iconBgRect" presStyleLbl="bgShp" presStyleIdx="1" presStyleCnt="3"/>
      <dgm:spPr/>
    </dgm:pt>
    <dgm:pt modelId="{879D59F7-76CB-4F2C-BFE7-2BF3977B4681}" type="pres">
      <dgm:prSet presAssocID="{8ED9DA2E-A6E1-4B11-90A4-06613469C7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66DD87E9-8E58-4744-8E2E-A6F2A9D8E4A5}" type="pres">
      <dgm:prSet presAssocID="{8ED9DA2E-A6E1-4B11-90A4-06613469C70B}" presName="spaceRect" presStyleCnt="0"/>
      <dgm:spPr/>
    </dgm:pt>
    <dgm:pt modelId="{ACB7FB1F-71C8-4986-AE42-18718FEA6B1C}" type="pres">
      <dgm:prSet presAssocID="{8ED9DA2E-A6E1-4B11-90A4-06613469C70B}" presName="textRect" presStyleLbl="revTx" presStyleIdx="1" presStyleCnt="3">
        <dgm:presLayoutVars>
          <dgm:chMax val="1"/>
          <dgm:chPref val="1"/>
        </dgm:presLayoutVars>
      </dgm:prSet>
      <dgm:spPr/>
    </dgm:pt>
    <dgm:pt modelId="{A40265E0-AB5A-4E74-AC2D-8A21BF8ED4C3}" type="pres">
      <dgm:prSet presAssocID="{B6571D25-1A54-4375-A47F-3447CFD2C47C}" presName="sibTrans" presStyleCnt="0"/>
      <dgm:spPr/>
    </dgm:pt>
    <dgm:pt modelId="{7DFB9659-8DBE-4880-8DF3-B1581AA6A32D}" type="pres">
      <dgm:prSet presAssocID="{621EE594-31CA-40F4-8E0A-603D47CDC49B}" presName="compNode" presStyleCnt="0"/>
      <dgm:spPr/>
    </dgm:pt>
    <dgm:pt modelId="{E840217E-CCBB-42C7-BF14-2A538176973E}" type="pres">
      <dgm:prSet presAssocID="{621EE594-31CA-40F4-8E0A-603D47CDC49B}" presName="iconBgRect" presStyleLbl="bgShp" presStyleIdx="2" presStyleCnt="3"/>
      <dgm:spPr/>
    </dgm:pt>
    <dgm:pt modelId="{50141A12-8BE9-4946-9C9E-BBC5317AD951}" type="pres">
      <dgm:prSet presAssocID="{621EE594-31CA-40F4-8E0A-603D47CDC49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BF0ABA57-5480-47AB-A85E-8D7F0B01D0E9}" type="pres">
      <dgm:prSet presAssocID="{621EE594-31CA-40F4-8E0A-603D47CDC49B}" presName="spaceRect" presStyleCnt="0"/>
      <dgm:spPr/>
    </dgm:pt>
    <dgm:pt modelId="{EAD55EAA-4F8F-44CB-AD7D-758AC457D8FF}" type="pres">
      <dgm:prSet presAssocID="{621EE594-31CA-40F4-8E0A-603D47CDC49B}" presName="textRect" presStyleLbl="revTx" presStyleIdx="2" presStyleCnt="3">
        <dgm:presLayoutVars>
          <dgm:chMax val="1"/>
          <dgm:chPref val="1"/>
        </dgm:presLayoutVars>
      </dgm:prSet>
      <dgm:spPr/>
    </dgm:pt>
  </dgm:ptLst>
  <dgm:cxnLst>
    <dgm:cxn modelId="{8E1A4107-9AC6-47DA-B967-04E13442F4A8}" type="presOf" srcId="{621EE594-31CA-40F4-8E0A-603D47CDC49B}" destId="{EAD55EAA-4F8F-44CB-AD7D-758AC457D8FF}" srcOrd="0" destOrd="0" presId="urn:microsoft.com/office/officeart/2018/5/layout/IconCircleLabelList"/>
    <dgm:cxn modelId="{2AC5605F-C853-4896-8CC5-F4A4ACF520D5}" srcId="{29CD125E-30D6-4C3D-A673-AF90B6F8D110}" destId="{621EE594-31CA-40F4-8E0A-603D47CDC49B}" srcOrd="2" destOrd="0" parTransId="{E9DBD1B3-0B4B-4BAE-9AC3-31861084B0E9}" sibTransId="{FEB6BB27-2D05-4588-9A64-B3D1ADA6AE9C}"/>
    <dgm:cxn modelId="{98CB5657-C8F6-4258-8989-5400B3ECA570}" srcId="{29CD125E-30D6-4C3D-A673-AF90B6F8D110}" destId="{A059F930-585D-473A-8C29-8B1E20F04471}" srcOrd="0" destOrd="0" parTransId="{F638B21E-B3BA-4172-9B71-C2174E786F4B}" sibTransId="{21CAF001-8EF4-4B72-9727-602C042233CA}"/>
    <dgm:cxn modelId="{344984A9-76BB-48B1-9115-C143A9002876}" srcId="{29CD125E-30D6-4C3D-A673-AF90B6F8D110}" destId="{8ED9DA2E-A6E1-4B11-90A4-06613469C70B}" srcOrd="1" destOrd="0" parTransId="{6D519E61-95F4-4E56-A558-6A884CA439C0}" sibTransId="{B6571D25-1A54-4375-A47F-3447CFD2C47C}"/>
    <dgm:cxn modelId="{885DB4C3-9396-4C41-9515-8F7927704D60}" type="presOf" srcId="{8ED9DA2E-A6E1-4B11-90A4-06613469C70B}" destId="{ACB7FB1F-71C8-4986-AE42-18718FEA6B1C}" srcOrd="0" destOrd="0" presId="urn:microsoft.com/office/officeart/2018/5/layout/IconCircleLabelList"/>
    <dgm:cxn modelId="{03C323CB-6A19-4440-BDE6-7286161FA155}" type="presOf" srcId="{29CD125E-30D6-4C3D-A673-AF90B6F8D110}" destId="{AF596AE1-D09D-44EE-8DDD-6DF68E7F0FDD}" srcOrd="0" destOrd="0" presId="urn:microsoft.com/office/officeart/2018/5/layout/IconCircleLabelList"/>
    <dgm:cxn modelId="{51B995D5-D9F0-4A1A-88B3-1CBDCBC77AEA}" type="presOf" srcId="{A059F930-585D-473A-8C29-8B1E20F04471}" destId="{165F779F-DC52-4C37-8E06-5F3B51AF0508}" srcOrd="0" destOrd="0" presId="urn:microsoft.com/office/officeart/2018/5/layout/IconCircleLabelList"/>
    <dgm:cxn modelId="{798D0B45-E913-4671-A15C-4C48C5D241D9}" type="presParOf" srcId="{AF596AE1-D09D-44EE-8DDD-6DF68E7F0FDD}" destId="{EDA6A46C-98B6-4A64-BFB4-CBC52DC62FA9}" srcOrd="0" destOrd="0" presId="urn:microsoft.com/office/officeart/2018/5/layout/IconCircleLabelList"/>
    <dgm:cxn modelId="{67A11E9C-038F-4E1D-8525-297D1A562662}" type="presParOf" srcId="{EDA6A46C-98B6-4A64-BFB4-CBC52DC62FA9}" destId="{C776ED11-BAB7-464C-B481-7D671841B05F}" srcOrd="0" destOrd="0" presId="urn:microsoft.com/office/officeart/2018/5/layout/IconCircleLabelList"/>
    <dgm:cxn modelId="{5BDB23DD-B7DC-4172-AB8F-28218DDCAFDE}" type="presParOf" srcId="{EDA6A46C-98B6-4A64-BFB4-CBC52DC62FA9}" destId="{18DEEA52-D010-4994-8158-3A17FECF2E6C}" srcOrd="1" destOrd="0" presId="urn:microsoft.com/office/officeart/2018/5/layout/IconCircleLabelList"/>
    <dgm:cxn modelId="{3AC01CC0-45B5-4C81-92C0-908C863A5A25}" type="presParOf" srcId="{EDA6A46C-98B6-4A64-BFB4-CBC52DC62FA9}" destId="{E294AB8E-E25C-47F1-9BA4-537C468904E4}" srcOrd="2" destOrd="0" presId="urn:microsoft.com/office/officeart/2018/5/layout/IconCircleLabelList"/>
    <dgm:cxn modelId="{EF14F408-9112-48FE-8643-C6F73DD95B51}" type="presParOf" srcId="{EDA6A46C-98B6-4A64-BFB4-CBC52DC62FA9}" destId="{165F779F-DC52-4C37-8E06-5F3B51AF0508}" srcOrd="3" destOrd="0" presId="urn:microsoft.com/office/officeart/2018/5/layout/IconCircleLabelList"/>
    <dgm:cxn modelId="{B98E10A7-001A-47BA-98E5-869788460482}" type="presParOf" srcId="{AF596AE1-D09D-44EE-8DDD-6DF68E7F0FDD}" destId="{91E43DFB-A8C0-4FBC-8A2C-EA33FCABFC28}" srcOrd="1" destOrd="0" presId="urn:microsoft.com/office/officeart/2018/5/layout/IconCircleLabelList"/>
    <dgm:cxn modelId="{7BC5FBF8-6EC8-41D5-A403-BA8B5B581448}" type="presParOf" srcId="{AF596AE1-D09D-44EE-8DDD-6DF68E7F0FDD}" destId="{EE3BC668-123D-4C60-9D00-2F080FE6BEAB}" srcOrd="2" destOrd="0" presId="urn:microsoft.com/office/officeart/2018/5/layout/IconCircleLabelList"/>
    <dgm:cxn modelId="{00E30118-AC75-46FD-A34C-6291D18BBD30}" type="presParOf" srcId="{EE3BC668-123D-4C60-9D00-2F080FE6BEAB}" destId="{732BFD8E-99BA-47AC-92A2-123442B494AC}" srcOrd="0" destOrd="0" presId="urn:microsoft.com/office/officeart/2018/5/layout/IconCircleLabelList"/>
    <dgm:cxn modelId="{34F719C0-3A1B-401C-AAF5-01BFD9000414}" type="presParOf" srcId="{EE3BC668-123D-4C60-9D00-2F080FE6BEAB}" destId="{879D59F7-76CB-4F2C-BFE7-2BF3977B4681}" srcOrd="1" destOrd="0" presId="urn:microsoft.com/office/officeart/2018/5/layout/IconCircleLabelList"/>
    <dgm:cxn modelId="{AF4764D2-8452-410E-AFAA-14B17885F7CA}" type="presParOf" srcId="{EE3BC668-123D-4C60-9D00-2F080FE6BEAB}" destId="{66DD87E9-8E58-4744-8E2E-A6F2A9D8E4A5}" srcOrd="2" destOrd="0" presId="urn:microsoft.com/office/officeart/2018/5/layout/IconCircleLabelList"/>
    <dgm:cxn modelId="{B81640E9-060E-404C-B5E6-741ED3F5D934}" type="presParOf" srcId="{EE3BC668-123D-4C60-9D00-2F080FE6BEAB}" destId="{ACB7FB1F-71C8-4986-AE42-18718FEA6B1C}" srcOrd="3" destOrd="0" presId="urn:microsoft.com/office/officeart/2018/5/layout/IconCircleLabelList"/>
    <dgm:cxn modelId="{A73DA96D-11E0-4521-9438-EB2C3D751A01}" type="presParOf" srcId="{AF596AE1-D09D-44EE-8DDD-6DF68E7F0FDD}" destId="{A40265E0-AB5A-4E74-AC2D-8A21BF8ED4C3}" srcOrd="3" destOrd="0" presId="urn:microsoft.com/office/officeart/2018/5/layout/IconCircleLabelList"/>
    <dgm:cxn modelId="{FADB6524-F628-4EEC-BAF8-0B4230DE5593}" type="presParOf" srcId="{AF596AE1-D09D-44EE-8DDD-6DF68E7F0FDD}" destId="{7DFB9659-8DBE-4880-8DF3-B1581AA6A32D}" srcOrd="4" destOrd="0" presId="urn:microsoft.com/office/officeart/2018/5/layout/IconCircleLabelList"/>
    <dgm:cxn modelId="{2D913C07-2503-474C-8854-226D2E8049CF}" type="presParOf" srcId="{7DFB9659-8DBE-4880-8DF3-B1581AA6A32D}" destId="{E840217E-CCBB-42C7-BF14-2A538176973E}" srcOrd="0" destOrd="0" presId="urn:microsoft.com/office/officeart/2018/5/layout/IconCircleLabelList"/>
    <dgm:cxn modelId="{41675CD8-7794-4175-A5C9-B38CEE3D612D}" type="presParOf" srcId="{7DFB9659-8DBE-4880-8DF3-B1581AA6A32D}" destId="{50141A12-8BE9-4946-9C9E-BBC5317AD951}" srcOrd="1" destOrd="0" presId="urn:microsoft.com/office/officeart/2018/5/layout/IconCircleLabelList"/>
    <dgm:cxn modelId="{E5E40602-7AE8-44B4-9D6A-CD6095DDE2AD}" type="presParOf" srcId="{7DFB9659-8DBE-4880-8DF3-B1581AA6A32D}" destId="{BF0ABA57-5480-47AB-A85E-8D7F0B01D0E9}" srcOrd="2" destOrd="0" presId="urn:microsoft.com/office/officeart/2018/5/layout/IconCircleLabelList"/>
    <dgm:cxn modelId="{8A429180-A5B6-454D-9271-386AF536E667}" type="presParOf" srcId="{7DFB9659-8DBE-4880-8DF3-B1581AA6A32D}" destId="{EAD55EAA-4F8F-44CB-AD7D-758AC457D8F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573E7-BA2D-46EF-BA58-5E4C6C02FA52}">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71087" y="1242976"/>
        <a:ext cx="25774" cy="5154"/>
      </dsp:txXfrm>
    </dsp:sp>
    <dsp:sp modelId="{C5CBCE43-9308-498F-8276-474AF3B52F55}">
      <dsp:nvSpPr>
        <dsp:cNvPr id="0" name=""/>
        <dsp:cNvSpPr/>
      </dsp:nvSpPr>
      <dsp:spPr>
        <a:xfrm>
          <a:off x="2092" y="573182"/>
          <a:ext cx="2241239" cy="1344743"/>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0- Automate Life</a:t>
          </a:r>
        </a:p>
      </dsp:txBody>
      <dsp:txXfrm>
        <a:off x="2092" y="573182"/>
        <a:ext cx="2241239" cy="1344743"/>
      </dsp:txXfrm>
    </dsp:sp>
    <dsp:sp modelId="{46CB2180-AA50-466B-A458-F8D769B0EEA6}">
      <dsp:nvSpPr>
        <dsp:cNvPr id="0" name=""/>
        <dsp:cNvSpPr/>
      </dsp:nvSpPr>
      <dsp:spPr>
        <a:xfrm>
          <a:off x="4998257" y="1199834"/>
          <a:ext cx="484885" cy="91440"/>
        </a:xfrm>
        <a:custGeom>
          <a:avLst/>
          <a:gdLst/>
          <a:ahLst/>
          <a:cxnLst/>
          <a:rect l="0" t="0" r="0" b="0"/>
          <a:pathLst>
            <a:path>
              <a:moveTo>
                <a:pt x="0" y="45720"/>
              </a:moveTo>
              <a:lnTo>
                <a:pt x="229555" y="45720"/>
              </a:lnTo>
            </a:path>
            <a:path>
              <a:moveTo>
                <a:pt x="255329"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a:p>
          <a:pPr marL="0" lvl="0" indent="0" algn="ctr" defTabSz="400050">
            <a:lnSpc>
              <a:spcPct val="90000"/>
            </a:lnSpc>
            <a:spcBef>
              <a:spcPct val="0"/>
            </a:spcBef>
            <a:spcAft>
              <a:spcPct val="35000"/>
            </a:spcAft>
            <a:buNone/>
          </a:pPr>
          <a:endParaRPr lang="en-US" sz="900" kern="1200"/>
        </a:p>
      </dsp:txBody>
      <dsp:txXfrm>
        <a:off x="5227812" y="1090908"/>
        <a:ext cx="25774" cy="309291"/>
      </dsp:txXfrm>
    </dsp:sp>
    <dsp:sp modelId="{85F4D4FB-3EBD-4F18-965F-B9788B734F03}">
      <dsp:nvSpPr>
        <dsp:cNvPr id="0" name=""/>
        <dsp:cNvSpPr/>
      </dsp:nvSpPr>
      <dsp:spPr>
        <a:xfrm>
          <a:off x="2758817" y="573182"/>
          <a:ext cx="2241239" cy="1344743"/>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Light" panose="020F0302020204030204"/>
            </a:rPr>
            <a:t>1- Register In Syncal</a:t>
          </a:r>
          <a:endParaRPr lang="en-US" sz="2000" kern="1200"/>
        </a:p>
      </dsp:txBody>
      <dsp:txXfrm>
        <a:off x="2758817" y="573182"/>
        <a:ext cx="2241239" cy="1344743"/>
      </dsp:txXfrm>
    </dsp:sp>
    <dsp:sp modelId="{3E26E947-B1F7-4394-99F1-0D48366C72AD}">
      <dsp:nvSpPr>
        <dsp:cNvPr id="0" name=""/>
        <dsp:cNvSpPr/>
      </dsp:nvSpPr>
      <dsp:spPr>
        <a:xfrm>
          <a:off x="7754982" y="1199834"/>
          <a:ext cx="484885" cy="91440"/>
        </a:xfrm>
        <a:custGeom>
          <a:avLst/>
          <a:gdLst/>
          <a:ahLst/>
          <a:cxnLst/>
          <a:rect l="0" t="0" r="0" b="0"/>
          <a:pathLst>
            <a:path>
              <a:moveTo>
                <a:pt x="0" y="45720"/>
              </a:moveTo>
              <a:lnTo>
                <a:pt x="229555" y="45720"/>
              </a:lnTo>
            </a:path>
            <a:path>
              <a:moveTo>
                <a:pt x="255329" y="45720"/>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a:p>
          <a:pPr marL="0" lvl="0" indent="0" algn="ctr" defTabSz="400050">
            <a:lnSpc>
              <a:spcPct val="90000"/>
            </a:lnSpc>
            <a:spcBef>
              <a:spcPct val="0"/>
            </a:spcBef>
            <a:spcAft>
              <a:spcPct val="35000"/>
            </a:spcAft>
            <a:buNone/>
          </a:pPr>
          <a:endParaRPr lang="en-US" sz="900" kern="1200"/>
        </a:p>
      </dsp:txBody>
      <dsp:txXfrm>
        <a:off x="7984537" y="1090908"/>
        <a:ext cx="25774" cy="309291"/>
      </dsp:txXfrm>
    </dsp:sp>
    <dsp:sp modelId="{8B32DB5B-F329-4F3C-8858-F32BB4737D69}">
      <dsp:nvSpPr>
        <dsp:cNvPr id="0" name=""/>
        <dsp:cNvSpPr/>
      </dsp:nvSpPr>
      <dsp:spPr>
        <a:xfrm>
          <a:off x="5515542" y="573182"/>
          <a:ext cx="2241239" cy="1344743"/>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2- Log into Syncal</a:t>
          </a:r>
          <a:endParaRPr lang="en-US" sz="2000" kern="1200"/>
        </a:p>
      </dsp:txBody>
      <dsp:txXfrm>
        <a:off x="5515542" y="573182"/>
        <a:ext cx="2241239" cy="1344743"/>
      </dsp:txXfrm>
    </dsp:sp>
    <dsp:sp modelId="{519678CB-C6EF-4B46-BFC0-B017A259C4FC}">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a:p>
          <a:pPr marL="0" lvl="0" indent="0" algn="ctr" defTabSz="400050">
            <a:lnSpc>
              <a:spcPct val="90000"/>
            </a:lnSpc>
            <a:spcBef>
              <a:spcPct val="0"/>
            </a:spcBef>
            <a:spcAft>
              <a:spcPct val="35000"/>
            </a:spcAft>
            <a:buNone/>
          </a:pPr>
          <a:endParaRPr lang="en-US" sz="900" kern="1200"/>
        </a:p>
      </dsp:txBody>
      <dsp:txXfrm>
        <a:off x="5050644" y="2003923"/>
        <a:ext cx="414311" cy="309291"/>
      </dsp:txXfrm>
    </dsp:sp>
    <dsp:sp modelId="{53CDED91-4A7F-4816-A8E9-CC14CFF0C040}">
      <dsp:nvSpPr>
        <dsp:cNvPr id="0" name=""/>
        <dsp:cNvSpPr/>
      </dsp:nvSpPr>
      <dsp:spPr>
        <a:xfrm>
          <a:off x="8272267" y="573182"/>
          <a:ext cx="2241239" cy="1344743"/>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3- Click in new calendar</a:t>
          </a:r>
          <a:endParaRPr lang="en-US" sz="2000" kern="1200"/>
        </a:p>
      </dsp:txBody>
      <dsp:txXfrm>
        <a:off x="8272267" y="573182"/>
        <a:ext cx="2241239" cy="1344743"/>
      </dsp:txXfrm>
    </dsp:sp>
    <dsp:sp modelId="{B0B70A27-E671-40F1-9367-00E150B1880B}">
      <dsp:nvSpPr>
        <dsp:cNvPr id="0" name=""/>
        <dsp:cNvSpPr/>
      </dsp:nvSpPr>
      <dsp:spPr>
        <a:xfrm>
          <a:off x="2241532" y="3060063"/>
          <a:ext cx="484885" cy="91440"/>
        </a:xfrm>
        <a:custGeom>
          <a:avLst/>
          <a:gdLst/>
          <a:ahLst/>
          <a:cxnLst/>
          <a:rect l="0" t="0" r="0" b="0"/>
          <a:pathLst>
            <a:path>
              <a:moveTo>
                <a:pt x="0" y="45720"/>
              </a:moveTo>
              <a:lnTo>
                <a:pt x="229555" y="45719"/>
              </a:lnTo>
            </a:path>
            <a:path>
              <a:moveTo>
                <a:pt x="255329" y="45719"/>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a:p>
          <a:pPr marL="0" lvl="0" indent="0" algn="ctr" defTabSz="400050">
            <a:lnSpc>
              <a:spcPct val="90000"/>
            </a:lnSpc>
            <a:spcBef>
              <a:spcPct val="0"/>
            </a:spcBef>
            <a:spcAft>
              <a:spcPct val="35000"/>
            </a:spcAft>
            <a:buNone/>
          </a:pPr>
          <a:endParaRPr lang="en-US" sz="900" kern="1200"/>
        </a:p>
      </dsp:txBody>
      <dsp:txXfrm>
        <a:off x="2471087" y="2951138"/>
        <a:ext cx="25774" cy="309291"/>
      </dsp:txXfrm>
    </dsp:sp>
    <dsp:sp modelId="{C5AC3E0B-9BF1-4C81-83C9-CDEC7D7C2962}">
      <dsp:nvSpPr>
        <dsp:cNvPr id="0" name=""/>
        <dsp:cNvSpPr/>
      </dsp:nvSpPr>
      <dsp:spPr>
        <a:xfrm>
          <a:off x="2092" y="2433411"/>
          <a:ext cx="2241239" cy="1344743"/>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4- Create a new Calendar</a:t>
          </a:r>
          <a:endParaRPr lang="en-US" sz="2000" kern="1200"/>
        </a:p>
      </dsp:txBody>
      <dsp:txXfrm>
        <a:off x="2092" y="2433411"/>
        <a:ext cx="2241239" cy="1344743"/>
      </dsp:txXfrm>
    </dsp:sp>
    <dsp:sp modelId="{A82A4E8A-45E3-4544-8C0F-5FEE6EF3AABF}">
      <dsp:nvSpPr>
        <dsp:cNvPr id="0" name=""/>
        <dsp:cNvSpPr/>
      </dsp:nvSpPr>
      <dsp:spPr>
        <a:xfrm>
          <a:off x="4998257" y="3060063"/>
          <a:ext cx="484885" cy="91440"/>
        </a:xfrm>
        <a:custGeom>
          <a:avLst/>
          <a:gdLst/>
          <a:ahLst/>
          <a:cxnLst/>
          <a:rect l="0" t="0" r="0" b="0"/>
          <a:pathLst>
            <a:path>
              <a:moveTo>
                <a:pt x="0" y="45720"/>
              </a:moveTo>
              <a:lnTo>
                <a:pt x="229555" y="45719"/>
              </a:lnTo>
            </a:path>
            <a:path>
              <a:moveTo>
                <a:pt x="255329" y="45719"/>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a:p>
          <a:pPr marL="0" lvl="0" indent="0" algn="ctr" defTabSz="400050">
            <a:lnSpc>
              <a:spcPct val="90000"/>
            </a:lnSpc>
            <a:spcBef>
              <a:spcPct val="0"/>
            </a:spcBef>
            <a:spcAft>
              <a:spcPct val="35000"/>
            </a:spcAft>
            <a:buNone/>
          </a:pPr>
          <a:endParaRPr lang="en-US" sz="900" kern="1200"/>
        </a:p>
      </dsp:txBody>
      <dsp:txXfrm>
        <a:off x="5227812" y="2951138"/>
        <a:ext cx="25774" cy="309291"/>
      </dsp:txXfrm>
    </dsp:sp>
    <dsp:sp modelId="{C3530D2A-B979-4A96-9DCC-B1AC3723C839}">
      <dsp:nvSpPr>
        <dsp:cNvPr id="0" name=""/>
        <dsp:cNvSpPr/>
      </dsp:nvSpPr>
      <dsp:spPr>
        <a:xfrm>
          <a:off x="2758817" y="2433411"/>
          <a:ext cx="2241239" cy="1344743"/>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5- Click in My Schedules</a:t>
          </a:r>
        </a:p>
      </dsp:txBody>
      <dsp:txXfrm>
        <a:off x="2758817" y="2433411"/>
        <a:ext cx="2241239" cy="1344743"/>
      </dsp:txXfrm>
    </dsp:sp>
    <dsp:sp modelId="{D9DB2458-5AC6-4111-BBEA-89EFE7CE5622}">
      <dsp:nvSpPr>
        <dsp:cNvPr id="0" name=""/>
        <dsp:cNvSpPr/>
      </dsp:nvSpPr>
      <dsp:spPr>
        <a:xfrm>
          <a:off x="7754982" y="3060063"/>
          <a:ext cx="484885" cy="91440"/>
        </a:xfrm>
        <a:custGeom>
          <a:avLst/>
          <a:gdLst/>
          <a:ahLst/>
          <a:cxnLst/>
          <a:rect l="0" t="0" r="0" b="0"/>
          <a:pathLst>
            <a:path>
              <a:moveTo>
                <a:pt x="0" y="45720"/>
              </a:moveTo>
              <a:lnTo>
                <a:pt x="229555" y="45719"/>
              </a:lnTo>
            </a:path>
            <a:path>
              <a:moveTo>
                <a:pt x="255329" y="45719"/>
              </a:moveTo>
              <a:lnTo>
                <a:pt x="484885"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a:p>
          <a:pPr marL="0" lvl="0" indent="0" algn="ctr" defTabSz="400050">
            <a:lnSpc>
              <a:spcPct val="90000"/>
            </a:lnSpc>
            <a:spcBef>
              <a:spcPct val="0"/>
            </a:spcBef>
            <a:spcAft>
              <a:spcPct val="35000"/>
            </a:spcAft>
            <a:buNone/>
          </a:pPr>
          <a:endParaRPr lang="en-US" sz="900" kern="1200"/>
        </a:p>
      </dsp:txBody>
      <dsp:txXfrm>
        <a:off x="7984537" y="2951138"/>
        <a:ext cx="25774" cy="309291"/>
      </dsp:txXfrm>
    </dsp:sp>
    <dsp:sp modelId="{E4696141-3CF9-4366-B9DC-4E0D8FF97583}">
      <dsp:nvSpPr>
        <dsp:cNvPr id="0" name=""/>
        <dsp:cNvSpPr/>
      </dsp:nvSpPr>
      <dsp:spPr>
        <a:xfrm>
          <a:off x="5515542" y="2433411"/>
          <a:ext cx="2241239" cy="1344743"/>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6- Click Add Schedules</a:t>
          </a:r>
        </a:p>
      </dsp:txBody>
      <dsp:txXfrm>
        <a:off x="5515542" y="2433411"/>
        <a:ext cx="2241239" cy="1344743"/>
      </dsp:txXfrm>
    </dsp:sp>
    <dsp:sp modelId="{9B73653D-3C7E-4578-8918-2049A0DA5AC9}">
      <dsp:nvSpPr>
        <dsp:cNvPr id="0" name=""/>
        <dsp:cNvSpPr/>
      </dsp:nvSpPr>
      <dsp:spPr>
        <a:xfrm>
          <a:off x="8272267" y="2433411"/>
          <a:ext cx="2241239" cy="1344743"/>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823" tIns="115278" rIns="109823" bIns="115278" numCol="1" spcCol="1270" anchor="ctr" anchorCtr="0">
          <a:noAutofit/>
        </a:bodyPr>
        <a:lstStyle/>
        <a:p>
          <a:pPr marL="0" lvl="0" indent="0" algn="ctr" defTabSz="889000" rtl="0">
            <a:lnSpc>
              <a:spcPct val="90000"/>
            </a:lnSpc>
            <a:spcBef>
              <a:spcPct val="0"/>
            </a:spcBef>
            <a:spcAft>
              <a:spcPct val="35000"/>
            </a:spcAft>
            <a:buNone/>
          </a:pPr>
          <a:r>
            <a:rPr lang="en-US" sz="2000" kern="1200">
              <a:latin typeface="Calibri Light" panose="020F0302020204030204"/>
            </a:rPr>
            <a:t>7- Create new </a:t>
          </a:r>
          <a:r>
            <a:rPr lang="en-US" sz="2000" kern="1200"/>
            <a:t>appointments</a:t>
          </a:r>
        </a:p>
      </dsp:txBody>
      <dsp:txXfrm>
        <a:off x="8272267" y="2433411"/>
        <a:ext cx="2241239" cy="1344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89866-4EAE-42CE-B1C5-43B10267ED55}">
      <dsp:nvSpPr>
        <dsp:cNvPr id="0" name=""/>
        <dsp:cNvSpPr/>
      </dsp:nvSpPr>
      <dsp:spPr>
        <a:xfrm>
          <a:off x="2669704" y="533944"/>
          <a:ext cx="411666" cy="91440"/>
        </a:xfrm>
        <a:custGeom>
          <a:avLst/>
          <a:gdLst/>
          <a:ahLst/>
          <a:cxnLst/>
          <a:rect l="0" t="0" r="0" b="0"/>
          <a:pathLst>
            <a:path>
              <a:moveTo>
                <a:pt x="0"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864480" y="577453"/>
        <a:ext cx="22113" cy="4422"/>
      </dsp:txXfrm>
    </dsp:sp>
    <dsp:sp modelId="{6B8F231B-6CDE-4737-AA6F-768B3CED11CA}">
      <dsp:nvSpPr>
        <dsp:cNvPr id="0" name=""/>
        <dsp:cNvSpPr/>
      </dsp:nvSpPr>
      <dsp:spPr>
        <a:xfrm>
          <a:off x="748607" y="2795"/>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0- </a:t>
          </a:r>
          <a:r>
            <a:rPr lang="en-US" sz="1800" b="0" kern="1200">
              <a:latin typeface="Calibri Light"/>
              <a:cs typeface="Calibri"/>
            </a:rPr>
            <a:t>Make an appointment with the whole group</a:t>
          </a:r>
          <a:endParaRPr lang="en-US" sz="1800" b="0" kern="1200">
            <a:latin typeface="Calibri Light"/>
          </a:endParaRPr>
        </a:p>
      </dsp:txBody>
      <dsp:txXfrm>
        <a:off x="748607" y="2795"/>
        <a:ext cx="1922896" cy="1153737"/>
      </dsp:txXfrm>
    </dsp:sp>
    <dsp:sp modelId="{46CB2180-AA50-466B-A458-F8D769B0EEA6}">
      <dsp:nvSpPr>
        <dsp:cNvPr id="0" name=""/>
        <dsp:cNvSpPr/>
      </dsp:nvSpPr>
      <dsp:spPr>
        <a:xfrm>
          <a:off x="5034866" y="533944"/>
          <a:ext cx="411666" cy="91440"/>
        </a:xfrm>
        <a:custGeom>
          <a:avLst/>
          <a:gdLst/>
          <a:ahLst/>
          <a:cxnLst/>
          <a:rect l="0" t="0" r="0" b="0"/>
          <a:pathLst>
            <a:path>
              <a:moveTo>
                <a:pt x="0" y="45720"/>
              </a:moveTo>
              <a:lnTo>
                <a:pt x="194776" y="45719"/>
              </a:lnTo>
            </a:path>
            <a:path>
              <a:moveTo>
                <a:pt x="216889" y="45719"/>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a:p>
          <a:pPr marL="0" lvl="0" indent="0" algn="ctr" defTabSz="311150">
            <a:lnSpc>
              <a:spcPct val="90000"/>
            </a:lnSpc>
            <a:spcBef>
              <a:spcPct val="0"/>
            </a:spcBef>
            <a:spcAft>
              <a:spcPct val="35000"/>
            </a:spcAft>
            <a:buNone/>
          </a:pPr>
          <a:endParaRPr lang="en-US" sz="700" kern="1200"/>
        </a:p>
      </dsp:txBody>
      <dsp:txXfrm>
        <a:off x="5229643" y="446984"/>
        <a:ext cx="22113" cy="265359"/>
      </dsp:txXfrm>
    </dsp:sp>
    <dsp:sp modelId="{85F4D4FB-3EBD-4F18-965F-B9788B734F03}">
      <dsp:nvSpPr>
        <dsp:cNvPr id="0" name=""/>
        <dsp:cNvSpPr/>
      </dsp:nvSpPr>
      <dsp:spPr>
        <a:xfrm>
          <a:off x="3113770" y="2795"/>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Light" panose="020F0302020204030204"/>
            </a:rPr>
            <a:t>1- Register In Syncal</a:t>
          </a:r>
          <a:endParaRPr lang="en-US" sz="1800" kern="1200"/>
        </a:p>
      </dsp:txBody>
      <dsp:txXfrm>
        <a:off x="3113770" y="2795"/>
        <a:ext cx="1922896" cy="1153737"/>
      </dsp:txXfrm>
    </dsp:sp>
    <dsp:sp modelId="{3E26E947-B1F7-4394-99F1-0D48366C72AD}">
      <dsp:nvSpPr>
        <dsp:cNvPr id="0" name=""/>
        <dsp:cNvSpPr/>
      </dsp:nvSpPr>
      <dsp:spPr>
        <a:xfrm>
          <a:off x="7400029" y="533944"/>
          <a:ext cx="411666" cy="91440"/>
        </a:xfrm>
        <a:custGeom>
          <a:avLst/>
          <a:gdLst/>
          <a:ahLst/>
          <a:cxnLst/>
          <a:rect l="0" t="0" r="0" b="0"/>
          <a:pathLst>
            <a:path>
              <a:moveTo>
                <a:pt x="0" y="45720"/>
              </a:moveTo>
              <a:lnTo>
                <a:pt x="194776" y="45719"/>
              </a:lnTo>
            </a:path>
            <a:path>
              <a:moveTo>
                <a:pt x="216889" y="45719"/>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a:p>
          <a:pPr marL="0" lvl="0" indent="0" algn="ctr" defTabSz="311150">
            <a:lnSpc>
              <a:spcPct val="90000"/>
            </a:lnSpc>
            <a:spcBef>
              <a:spcPct val="0"/>
            </a:spcBef>
            <a:spcAft>
              <a:spcPct val="35000"/>
            </a:spcAft>
            <a:buNone/>
          </a:pPr>
          <a:endParaRPr lang="en-US" sz="700" kern="1200"/>
        </a:p>
      </dsp:txBody>
      <dsp:txXfrm>
        <a:off x="7594806" y="459216"/>
        <a:ext cx="22113" cy="240896"/>
      </dsp:txXfrm>
    </dsp:sp>
    <dsp:sp modelId="{8B32DB5B-F329-4F3C-8858-F32BB4737D69}">
      <dsp:nvSpPr>
        <dsp:cNvPr id="0" name=""/>
        <dsp:cNvSpPr/>
      </dsp:nvSpPr>
      <dsp:spPr>
        <a:xfrm>
          <a:off x="5478933" y="2795"/>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2- Log into Syncal</a:t>
          </a:r>
          <a:endParaRPr lang="en-US" sz="1800" kern="1200"/>
        </a:p>
      </dsp:txBody>
      <dsp:txXfrm>
        <a:off x="5478933" y="2795"/>
        <a:ext cx="1922896" cy="1153737"/>
      </dsp:txXfrm>
    </dsp:sp>
    <dsp:sp modelId="{519678CB-C6EF-4B46-BFC0-B017A259C4FC}">
      <dsp:nvSpPr>
        <dsp:cNvPr id="0" name=""/>
        <dsp:cNvSpPr/>
      </dsp:nvSpPr>
      <dsp:spPr>
        <a:xfrm>
          <a:off x="1710055" y="1154733"/>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a:p>
          <a:pPr marL="0" lvl="0" indent="0" algn="ctr" defTabSz="311150">
            <a:lnSpc>
              <a:spcPct val="90000"/>
            </a:lnSpc>
            <a:spcBef>
              <a:spcPct val="0"/>
            </a:spcBef>
            <a:spcAft>
              <a:spcPct val="35000"/>
            </a:spcAft>
            <a:buNone/>
          </a:pPr>
          <a:endParaRPr lang="en-US" sz="700" kern="1200"/>
        </a:p>
      </dsp:txBody>
      <dsp:txXfrm>
        <a:off x="5080068" y="1240118"/>
        <a:ext cx="355462" cy="240896"/>
      </dsp:txXfrm>
    </dsp:sp>
    <dsp:sp modelId="{53CDED91-4A7F-4816-A8E9-CC14CFF0C040}">
      <dsp:nvSpPr>
        <dsp:cNvPr id="0" name=""/>
        <dsp:cNvSpPr/>
      </dsp:nvSpPr>
      <dsp:spPr>
        <a:xfrm>
          <a:off x="7844095" y="2795"/>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3- Click in new Group</a:t>
          </a:r>
          <a:endParaRPr lang="en-US" sz="1800" kern="1200"/>
        </a:p>
      </dsp:txBody>
      <dsp:txXfrm>
        <a:off x="7844095" y="2795"/>
        <a:ext cx="1922896" cy="1153737"/>
      </dsp:txXfrm>
    </dsp:sp>
    <dsp:sp modelId="{B0B70A27-E671-40F1-9367-00E150B1880B}">
      <dsp:nvSpPr>
        <dsp:cNvPr id="0" name=""/>
        <dsp:cNvSpPr/>
      </dsp:nvSpPr>
      <dsp:spPr>
        <a:xfrm>
          <a:off x="2669704" y="2129949"/>
          <a:ext cx="411666" cy="91440"/>
        </a:xfrm>
        <a:custGeom>
          <a:avLst/>
          <a:gdLst/>
          <a:ahLst/>
          <a:cxnLst/>
          <a:rect l="0" t="0" r="0" b="0"/>
          <a:pathLst>
            <a:path>
              <a:moveTo>
                <a:pt x="0" y="45720"/>
              </a:moveTo>
              <a:lnTo>
                <a:pt x="194776" y="45720"/>
              </a:lnTo>
            </a:path>
            <a:path>
              <a:moveTo>
                <a:pt x="216889"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a:p>
          <a:pPr marL="0" lvl="0" indent="0" algn="ctr" defTabSz="311150">
            <a:lnSpc>
              <a:spcPct val="90000"/>
            </a:lnSpc>
            <a:spcBef>
              <a:spcPct val="0"/>
            </a:spcBef>
            <a:spcAft>
              <a:spcPct val="35000"/>
            </a:spcAft>
            <a:buNone/>
          </a:pPr>
          <a:endParaRPr lang="en-US" sz="700" kern="1200"/>
        </a:p>
      </dsp:txBody>
      <dsp:txXfrm>
        <a:off x="2864480" y="2055220"/>
        <a:ext cx="22113" cy="240896"/>
      </dsp:txXfrm>
    </dsp:sp>
    <dsp:sp modelId="{C5AC3E0B-9BF1-4C81-83C9-CDEC7D7C2962}">
      <dsp:nvSpPr>
        <dsp:cNvPr id="0" name=""/>
        <dsp:cNvSpPr/>
      </dsp:nvSpPr>
      <dsp:spPr>
        <a:xfrm>
          <a:off x="748607" y="1598800"/>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4- Create a new Group</a:t>
          </a:r>
          <a:endParaRPr lang="en-US" sz="1800" kern="1200"/>
        </a:p>
      </dsp:txBody>
      <dsp:txXfrm>
        <a:off x="748607" y="1598800"/>
        <a:ext cx="1922896" cy="1153737"/>
      </dsp:txXfrm>
    </dsp:sp>
    <dsp:sp modelId="{A82A4E8A-45E3-4544-8C0F-5FEE6EF3AABF}">
      <dsp:nvSpPr>
        <dsp:cNvPr id="0" name=""/>
        <dsp:cNvSpPr/>
      </dsp:nvSpPr>
      <dsp:spPr>
        <a:xfrm>
          <a:off x="5034866" y="2129949"/>
          <a:ext cx="411666" cy="91440"/>
        </a:xfrm>
        <a:custGeom>
          <a:avLst/>
          <a:gdLst/>
          <a:ahLst/>
          <a:cxnLst/>
          <a:rect l="0" t="0" r="0" b="0"/>
          <a:pathLst>
            <a:path>
              <a:moveTo>
                <a:pt x="0" y="45720"/>
              </a:moveTo>
              <a:lnTo>
                <a:pt x="194776" y="45720"/>
              </a:lnTo>
            </a:path>
            <a:path>
              <a:moveTo>
                <a:pt x="216889"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a:p>
          <a:pPr marL="0" lvl="0" indent="0" algn="ctr" defTabSz="311150">
            <a:lnSpc>
              <a:spcPct val="90000"/>
            </a:lnSpc>
            <a:spcBef>
              <a:spcPct val="0"/>
            </a:spcBef>
            <a:spcAft>
              <a:spcPct val="35000"/>
            </a:spcAft>
            <a:buNone/>
          </a:pPr>
          <a:endParaRPr lang="en-US" sz="700" kern="1200"/>
        </a:p>
      </dsp:txBody>
      <dsp:txXfrm>
        <a:off x="5229643" y="2055220"/>
        <a:ext cx="22113" cy="240896"/>
      </dsp:txXfrm>
    </dsp:sp>
    <dsp:sp modelId="{C3530D2A-B979-4A96-9DCC-B1AC3723C839}">
      <dsp:nvSpPr>
        <dsp:cNvPr id="0" name=""/>
        <dsp:cNvSpPr/>
      </dsp:nvSpPr>
      <dsp:spPr>
        <a:xfrm>
          <a:off x="3113770" y="1598800"/>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5- Click in Chat Groups</a:t>
          </a:r>
        </a:p>
      </dsp:txBody>
      <dsp:txXfrm>
        <a:off x="3113770" y="1598800"/>
        <a:ext cx="1922896" cy="1153737"/>
      </dsp:txXfrm>
    </dsp:sp>
    <dsp:sp modelId="{D9DB2458-5AC6-4111-BBEA-89EFE7CE5622}">
      <dsp:nvSpPr>
        <dsp:cNvPr id="0" name=""/>
        <dsp:cNvSpPr/>
      </dsp:nvSpPr>
      <dsp:spPr>
        <a:xfrm>
          <a:off x="7400029" y="2129949"/>
          <a:ext cx="411666" cy="91440"/>
        </a:xfrm>
        <a:custGeom>
          <a:avLst/>
          <a:gdLst/>
          <a:ahLst/>
          <a:cxnLst/>
          <a:rect l="0" t="0" r="0" b="0"/>
          <a:pathLst>
            <a:path>
              <a:moveTo>
                <a:pt x="0" y="45720"/>
              </a:moveTo>
              <a:lnTo>
                <a:pt x="194776" y="45720"/>
              </a:lnTo>
            </a:path>
            <a:path>
              <a:moveTo>
                <a:pt x="216889"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a:p>
          <a:pPr marL="0" lvl="0" indent="0" algn="ctr" defTabSz="311150">
            <a:lnSpc>
              <a:spcPct val="90000"/>
            </a:lnSpc>
            <a:spcBef>
              <a:spcPct val="0"/>
            </a:spcBef>
            <a:spcAft>
              <a:spcPct val="35000"/>
            </a:spcAft>
            <a:buNone/>
          </a:pPr>
          <a:endParaRPr lang="en-US" sz="700" kern="1200"/>
        </a:p>
      </dsp:txBody>
      <dsp:txXfrm>
        <a:off x="7594806" y="2055220"/>
        <a:ext cx="22113" cy="240896"/>
      </dsp:txXfrm>
    </dsp:sp>
    <dsp:sp modelId="{E4696141-3CF9-4366-B9DC-4E0D8FF97583}">
      <dsp:nvSpPr>
        <dsp:cNvPr id="0" name=""/>
        <dsp:cNvSpPr/>
      </dsp:nvSpPr>
      <dsp:spPr>
        <a:xfrm>
          <a:off x="5478933" y="1598800"/>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6- Click on the Group you wants</a:t>
          </a:r>
        </a:p>
      </dsp:txBody>
      <dsp:txXfrm>
        <a:off x="5478933" y="1598800"/>
        <a:ext cx="1922896" cy="1153737"/>
      </dsp:txXfrm>
    </dsp:sp>
    <dsp:sp modelId="{9473BEC7-BC51-4E5A-ADC6-AA64D623F7D5}">
      <dsp:nvSpPr>
        <dsp:cNvPr id="0" name=""/>
        <dsp:cNvSpPr/>
      </dsp:nvSpPr>
      <dsp:spPr>
        <a:xfrm>
          <a:off x="1710055" y="2750737"/>
          <a:ext cx="7095488" cy="411666"/>
        </a:xfrm>
        <a:custGeom>
          <a:avLst/>
          <a:gdLst/>
          <a:ahLst/>
          <a:cxnLst/>
          <a:rect l="0" t="0" r="0" b="0"/>
          <a:pathLst>
            <a:path>
              <a:moveTo>
                <a:pt x="7095488" y="0"/>
              </a:moveTo>
              <a:lnTo>
                <a:pt x="7095488" y="222933"/>
              </a:lnTo>
              <a:lnTo>
                <a:pt x="0" y="222933"/>
              </a:lnTo>
              <a:lnTo>
                <a:pt x="0" y="41166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80068" y="2954359"/>
        <a:ext cx="355462" cy="4422"/>
      </dsp:txXfrm>
    </dsp:sp>
    <dsp:sp modelId="{9B73653D-3C7E-4578-8918-2049A0DA5AC9}">
      <dsp:nvSpPr>
        <dsp:cNvPr id="0" name=""/>
        <dsp:cNvSpPr/>
      </dsp:nvSpPr>
      <dsp:spPr>
        <a:xfrm>
          <a:off x="7844095" y="1598800"/>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7- Click in calendar</a:t>
          </a:r>
          <a:endParaRPr lang="en-US" sz="1800" kern="1200"/>
        </a:p>
      </dsp:txBody>
      <dsp:txXfrm>
        <a:off x="7844095" y="1598800"/>
        <a:ext cx="1922896" cy="1153737"/>
      </dsp:txXfrm>
    </dsp:sp>
    <dsp:sp modelId="{D5829498-B759-4AAA-B161-3DB5BE31EE6E}">
      <dsp:nvSpPr>
        <dsp:cNvPr id="0" name=""/>
        <dsp:cNvSpPr/>
      </dsp:nvSpPr>
      <dsp:spPr>
        <a:xfrm>
          <a:off x="2669704" y="3725953"/>
          <a:ext cx="411666" cy="91440"/>
        </a:xfrm>
        <a:custGeom>
          <a:avLst/>
          <a:gdLst/>
          <a:ahLst/>
          <a:cxnLst/>
          <a:rect l="0" t="0" r="0" b="0"/>
          <a:pathLst>
            <a:path>
              <a:moveTo>
                <a:pt x="0"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4480" y="3769461"/>
        <a:ext cx="22113" cy="4422"/>
      </dsp:txXfrm>
    </dsp:sp>
    <dsp:sp modelId="{5A009723-3DA2-4236-B210-7E499F11E05F}">
      <dsp:nvSpPr>
        <dsp:cNvPr id="0" name=""/>
        <dsp:cNvSpPr/>
      </dsp:nvSpPr>
      <dsp:spPr>
        <a:xfrm>
          <a:off x="748607" y="3194804"/>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kern="1200">
              <a:solidFill>
                <a:schemeClr val="bg1"/>
              </a:solidFill>
              <a:latin typeface="Calibri Light" panose="020F0302020204030204"/>
            </a:rPr>
            <a:t>8- Click</a:t>
          </a:r>
          <a:r>
            <a:rPr lang="en-US" sz="1800" b="0" kern="1200">
              <a:solidFill>
                <a:schemeClr val="bg1"/>
              </a:solidFill>
              <a:latin typeface="Calibri Light" panose="020F0302020204030204"/>
              <a:cs typeface="Calibri Light" panose="020F0302020204030204"/>
            </a:rPr>
            <a:t> Add Schedule</a:t>
          </a:r>
        </a:p>
      </dsp:txBody>
      <dsp:txXfrm>
        <a:off x="748607" y="3194804"/>
        <a:ext cx="1922896" cy="1153737"/>
      </dsp:txXfrm>
    </dsp:sp>
    <dsp:sp modelId="{C66B0731-7153-4D18-AD63-8E0284363028}">
      <dsp:nvSpPr>
        <dsp:cNvPr id="0" name=""/>
        <dsp:cNvSpPr/>
      </dsp:nvSpPr>
      <dsp:spPr>
        <a:xfrm>
          <a:off x="5034866" y="3725953"/>
          <a:ext cx="411666" cy="91440"/>
        </a:xfrm>
        <a:custGeom>
          <a:avLst/>
          <a:gdLst/>
          <a:ahLst/>
          <a:cxnLst/>
          <a:rect l="0" t="0" r="0" b="0"/>
          <a:pathLst>
            <a:path>
              <a:moveTo>
                <a:pt x="0"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9643" y="3769461"/>
        <a:ext cx="22113" cy="4422"/>
      </dsp:txXfrm>
    </dsp:sp>
    <dsp:sp modelId="{0DC6D25B-A6B1-4149-9452-924958650E8F}">
      <dsp:nvSpPr>
        <dsp:cNvPr id="0" name=""/>
        <dsp:cNvSpPr/>
      </dsp:nvSpPr>
      <dsp:spPr>
        <a:xfrm>
          <a:off x="3113770" y="3194804"/>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Calibri Light" panose="020F0302020204030204"/>
              <a:cs typeface="Calibri Light" panose="020F0302020204030204"/>
            </a:rPr>
            <a:t>9- Create an appointment for entire group</a:t>
          </a:r>
        </a:p>
      </dsp:txBody>
      <dsp:txXfrm>
        <a:off x="3113770" y="3194804"/>
        <a:ext cx="1922896" cy="1153737"/>
      </dsp:txXfrm>
    </dsp:sp>
    <dsp:sp modelId="{58FB36BE-3314-4B7E-A02C-505C28CED290}">
      <dsp:nvSpPr>
        <dsp:cNvPr id="0" name=""/>
        <dsp:cNvSpPr/>
      </dsp:nvSpPr>
      <dsp:spPr>
        <a:xfrm>
          <a:off x="7400029" y="3725953"/>
          <a:ext cx="411666" cy="91440"/>
        </a:xfrm>
        <a:custGeom>
          <a:avLst/>
          <a:gdLst/>
          <a:ahLst/>
          <a:cxnLst/>
          <a:rect l="0" t="0" r="0" b="0"/>
          <a:pathLst>
            <a:path>
              <a:moveTo>
                <a:pt x="0" y="45720"/>
              </a:moveTo>
              <a:lnTo>
                <a:pt x="411666"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594806" y="3769461"/>
        <a:ext cx="22113" cy="4422"/>
      </dsp:txXfrm>
    </dsp:sp>
    <dsp:sp modelId="{D30ABC18-D4F3-4B70-9180-39F273512BF1}">
      <dsp:nvSpPr>
        <dsp:cNvPr id="0" name=""/>
        <dsp:cNvSpPr/>
      </dsp:nvSpPr>
      <dsp:spPr>
        <a:xfrm>
          <a:off x="5478933" y="3194804"/>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Calibri Light" panose="020F0302020204030204"/>
              <a:cs typeface="Calibri Light" panose="020F0302020204030204"/>
            </a:rPr>
            <a:t>10- Click Go back</a:t>
          </a:r>
        </a:p>
      </dsp:txBody>
      <dsp:txXfrm>
        <a:off x="5478933" y="3194804"/>
        <a:ext cx="1922896" cy="1153737"/>
      </dsp:txXfrm>
    </dsp:sp>
    <dsp:sp modelId="{23B31FE2-76E3-42FB-9E39-81810C192981}">
      <dsp:nvSpPr>
        <dsp:cNvPr id="0" name=""/>
        <dsp:cNvSpPr/>
      </dsp:nvSpPr>
      <dsp:spPr>
        <a:xfrm>
          <a:off x="7844095" y="3194804"/>
          <a:ext cx="1922896" cy="1153737"/>
        </a:xfrm>
        <a:prstGeom prst="rect">
          <a:avLst/>
        </a:prstGeom>
        <a:solidFill>
          <a:srgbClr val="0E2A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224" tIns="98904" rIns="94224" bIns="98904"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Calibri Light" panose="020F0302020204030204"/>
              <a:cs typeface="Calibri Light" panose="020F0302020204030204"/>
            </a:rPr>
            <a:t>11- Send a message indicate the appointement </a:t>
          </a:r>
        </a:p>
      </dsp:txBody>
      <dsp:txXfrm>
        <a:off x="7844095" y="3194804"/>
        <a:ext cx="1922896" cy="1153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6ED11-BAB7-464C-B481-7D671841B05F}">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EEA52-D010-4994-8158-3A17FECF2E6C}">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F779F-DC52-4C37-8E06-5F3B51AF050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a:t>Database</a:t>
          </a:r>
        </a:p>
      </dsp:txBody>
      <dsp:txXfrm>
        <a:off x="75768" y="3053169"/>
        <a:ext cx="3093750" cy="720000"/>
      </dsp:txXfrm>
    </dsp:sp>
    <dsp:sp modelId="{732BFD8E-99BA-47AC-92A2-123442B494AC}">
      <dsp:nvSpPr>
        <dsp:cNvPr id="0" name=""/>
        <dsp:cNvSpPr/>
      </dsp:nvSpPr>
      <dsp:spPr>
        <a:xfrm>
          <a:off x="4314206" y="578168"/>
          <a:ext cx="1887187" cy="1887187"/>
        </a:xfrm>
        <a:prstGeom prst="ellipse">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879D59F7-76CB-4F2C-BFE7-2BF3977B4681}">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B7FB1F-71C8-4986-AE42-18718FEA6B1C}">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a:t>Add </a:t>
          </a:r>
          <a:r>
            <a:rPr lang="en-US" sz="3400" b="1" kern="1200">
              <a:latin typeface="Calibri Light" panose="020F0302020204030204"/>
            </a:rPr>
            <a:t>Features</a:t>
          </a:r>
          <a:endParaRPr lang="en-US" sz="3400" b="1" kern="1200"/>
        </a:p>
      </dsp:txBody>
      <dsp:txXfrm>
        <a:off x="3710925" y="3053169"/>
        <a:ext cx="3093750" cy="720000"/>
      </dsp:txXfrm>
    </dsp:sp>
    <dsp:sp modelId="{E840217E-CCBB-42C7-BF14-2A538176973E}">
      <dsp:nvSpPr>
        <dsp:cNvPr id="0" name=""/>
        <dsp:cNvSpPr/>
      </dsp:nvSpPr>
      <dsp:spPr>
        <a:xfrm>
          <a:off x="7949362" y="578168"/>
          <a:ext cx="1887187" cy="1887187"/>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50141A12-8BE9-4946-9C9E-BBC5317AD951}">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D55EAA-4F8F-44CB-AD7D-758AC457D8FF}">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11300">
            <a:lnSpc>
              <a:spcPct val="90000"/>
            </a:lnSpc>
            <a:spcBef>
              <a:spcPct val="0"/>
            </a:spcBef>
            <a:spcAft>
              <a:spcPct val="35000"/>
            </a:spcAft>
            <a:buNone/>
            <a:defRPr cap="all"/>
          </a:pPr>
          <a:r>
            <a:rPr lang="en-US" sz="3400" kern="1200"/>
            <a:t>mobile webapp</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1431A-AB8F-428B-A5BC-4433BFE6C1F0}" type="datetimeFigureOut">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222FF-9958-41BF-86DD-0633327D9667}" type="slidenum">
              <a:t>‹#›</a:t>
            </a:fld>
            <a:endParaRPr lang="en-US"/>
          </a:p>
        </p:txBody>
      </p:sp>
    </p:spTree>
    <p:extLst>
      <p:ext uri="{BB962C8B-B14F-4D97-AF65-F5344CB8AC3E}">
        <p14:creationId xmlns:p14="http://schemas.microsoft.com/office/powerpoint/2010/main" val="2283085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Sans-Serif"/>
              <a:buChar char="•"/>
            </a:pPr>
            <a:r>
              <a:rPr lang="en-US"/>
              <a:t>Design a functional website where the main idea is to be a calendar synchronizer where work groups, projects,</a:t>
            </a:r>
          </a:p>
          <a:p>
            <a:pPr algn="just"/>
            <a:r>
              <a:rPr lang="en-US"/>
              <a:t>         friends can set dates to meet more easily, it also has the function of a personal agenda.</a:t>
            </a:r>
            <a:endParaRPr lang="en-US">
              <a:cs typeface="Calibri"/>
            </a:endParaRPr>
          </a:p>
          <a:p>
            <a:pPr marL="285750" indent="-285750" algn="just">
              <a:buFont typeface="Arial,Sans-Serif"/>
              <a:buChar char="•"/>
            </a:pPr>
            <a:r>
              <a:rPr lang="en-US"/>
              <a:t>For us students, we know that it is very difficult to deal with going out with friends, exams and even projects and hobbies, so we talked about creating this calendar synchronizer to make our life easier.</a:t>
            </a:r>
          </a:p>
          <a:p>
            <a:pPr algn="just"/>
            <a:endParaRPr lang="en-US">
              <a:cs typeface="Calibri"/>
            </a:endParaRPr>
          </a:p>
          <a:p>
            <a:pPr algn="just"/>
            <a:endParaRPr lang="en-US">
              <a:cs typeface="Calibri"/>
            </a:endParaRPr>
          </a:p>
          <a:p>
            <a:pPr algn="just"/>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B7222FF-9958-41BF-86DD-0633327D9667}" type="slidenum">
              <a:t>2</a:t>
            </a:fld>
            <a:endParaRPr lang="en-US"/>
          </a:p>
        </p:txBody>
      </p:sp>
    </p:spTree>
    <p:extLst>
      <p:ext uri="{BB962C8B-B14F-4D97-AF65-F5344CB8AC3E}">
        <p14:creationId xmlns:p14="http://schemas.microsoft.com/office/powerpoint/2010/main" val="137735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51509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478731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942031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6667980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86592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736247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78047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706105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8945119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0151761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0688354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25548425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Fotos gratis : agenda, cita, negocio, calendario, computadora ...">
            <a:extLst>
              <a:ext uri="{FF2B5EF4-FFF2-40B4-BE49-F238E27FC236}">
                <a16:creationId xmlns:a16="http://schemas.microsoft.com/office/drawing/2014/main" id="{E21EEE33-72BC-7F0A-F954-C254864FEA06}"/>
              </a:ext>
            </a:extLst>
          </p:cNvPr>
          <p:cNvPicPr>
            <a:picLocks noChangeAspect="1"/>
          </p:cNvPicPr>
          <p:nvPr/>
        </p:nvPicPr>
        <p:blipFill rotWithShape="1">
          <a:blip r:embed="rId2"/>
          <a:srcRect l="11796" r="9891" b="2"/>
          <a:stretch/>
        </p:blipFill>
        <p:spPr>
          <a:xfrm>
            <a:off x="2" y="10"/>
            <a:ext cx="6164130" cy="5529421"/>
          </a:xfrm>
          <a:custGeom>
            <a:avLst/>
            <a:gdLst/>
            <a:ahLst/>
            <a:cxnLst/>
            <a:rect l="l" t="t" r="r" b="b"/>
            <a:pathLst>
              <a:path w="6972657" h="6356349">
                <a:moveTo>
                  <a:pt x="4162425" y="4810724"/>
                </a:moveTo>
                <a:cubicBezTo>
                  <a:pt x="4508954" y="4810724"/>
                  <a:pt x="4789872" y="5103559"/>
                  <a:pt x="4789872" y="5464789"/>
                </a:cubicBezTo>
                <a:cubicBezTo>
                  <a:pt x="4789872" y="5826019"/>
                  <a:pt x="4508954" y="6118855"/>
                  <a:pt x="4162425" y="6118855"/>
                </a:cubicBezTo>
                <a:cubicBezTo>
                  <a:pt x="3815896" y="6118855"/>
                  <a:pt x="3534978" y="5826019"/>
                  <a:pt x="3534978" y="5464789"/>
                </a:cubicBezTo>
                <a:cubicBezTo>
                  <a:pt x="3534978" y="5103559"/>
                  <a:pt x="3815896" y="4810724"/>
                  <a:pt x="4162425" y="4810724"/>
                </a:cubicBezTo>
                <a:close/>
                <a:moveTo>
                  <a:pt x="92101" y="4731176"/>
                </a:moveTo>
                <a:cubicBezTo>
                  <a:pt x="540880" y="4731176"/>
                  <a:pt x="904688" y="5094984"/>
                  <a:pt x="904688" y="5543763"/>
                </a:cubicBezTo>
                <a:cubicBezTo>
                  <a:pt x="904688" y="5964494"/>
                  <a:pt x="584935" y="6310542"/>
                  <a:pt x="175183" y="6352155"/>
                </a:cubicBezTo>
                <a:lnTo>
                  <a:pt x="92121" y="6356349"/>
                </a:lnTo>
                <a:lnTo>
                  <a:pt x="92081" y="6356349"/>
                </a:lnTo>
                <a:lnTo>
                  <a:pt x="9019" y="6352155"/>
                </a:lnTo>
                <a:lnTo>
                  <a:pt x="4079" y="6351401"/>
                </a:lnTo>
                <a:lnTo>
                  <a:pt x="0" y="6352492"/>
                </a:lnTo>
                <a:lnTo>
                  <a:pt x="0" y="4736748"/>
                </a:lnTo>
                <a:lnTo>
                  <a:pt x="9019" y="4735372"/>
                </a:lnTo>
                <a:cubicBezTo>
                  <a:pt x="36336" y="4732597"/>
                  <a:pt x="64052" y="4731176"/>
                  <a:pt x="92101" y="4731176"/>
                </a:cubicBezTo>
                <a:close/>
                <a:moveTo>
                  <a:pt x="6385770" y="2098604"/>
                </a:moveTo>
                <a:cubicBezTo>
                  <a:pt x="6543907" y="2107100"/>
                  <a:pt x="6698935" y="2178483"/>
                  <a:pt x="6813407" y="2310776"/>
                </a:cubicBezTo>
                <a:cubicBezTo>
                  <a:pt x="7042252" y="2575278"/>
                  <a:pt x="7022052" y="2983098"/>
                  <a:pt x="6768322" y="3221698"/>
                </a:cubicBezTo>
                <a:cubicBezTo>
                  <a:pt x="6718815" y="3268040"/>
                  <a:pt x="6662527" y="3305861"/>
                  <a:pt x="6601629" y="3333787"/>
                </a:cubicBezTo>
                <a:cubicBezTo>
                  <a:pt x="6357584" y="3444872"/>
                  <a:pt x="6072796" y="3380857"/>
                  <a:pt x="5894479" y="3174765"/>
                </a:cubicBezTo>
                <a:cubicBezTo>
                  <a:pt x="5665537" y="2910180"/>
                  <a:pt x="5685739" y="2502359"/>
                  <a:pt x="5939476" y="2263752"/>
                </a:cubicBezTo>
                <a:cubicBezTo>
                  <a:pt x="6066385" y="2144498"/>
                  <a:pt x="6227633" y="2090107"/>
                  <a:pt x="6385770" y="2098604"/>
                </a:cubicBezTo>
                <a:close/>
                <a:moveTo>
                  <a:pt x="0" y="0"/>
                </a:moveTo>
                <a:lnTo>
                  <a:pt x="5609109" y="0"/>
                </a:lnTo>
                <a:lnTo>
                  <a:pt x="5710855" y="100163"/>
                </a:lnTo>
                <a:cubicBezTo>
                  <a:pt x="5940043" y="363896"/>
                  <a:pt x="6060564" y="781193"/>
                  <a:pt x="5983550" y="1133306"/>
                </a:cubicBezTo>
                <a:cubicBezTo>
                  <a:pt x="5820740" y="1874471"/>
                  <a:pt x="4868226" y="1916819"/>
                  <a:pt x="4807924" y="2551785"/>
                </a:cubicBezTo>
                <a:cubicBezTo>
                  <a:pt x="4772098" y="2931077"/>
                  <a:pt x="5073952" y="3310271"/>
                  <a:pt x="5323480" y="3486493"/>
                </a:cubicBezTo>
                <a:cubicBezTo>
                  <a:pt x="5798207" y="3822498"/>
                  <a:pt x="6190925" y="3545085"/>
                  <a:pt x="6484693" y="3873055"/>
                </a:cubicBezTo>
                <a:cubicBezTo>
                  <a:pt x="6702769" y="4116667"/>
                  <a:pt x="6749067" y="4564067"/>
                  <a:pt x="6564699" y="4869471"/>
                </a:cubicBezTo>
                <a:cubicBezTo>
                  <a:pt x="6538929" y="4912110"/>
                  <a:pt x="6508772" y="4951720"/>
                  <a:pt x="6474766" y="4987555"/>
                </a:cubicBezTo>
                <a:lnTo>
                  <a:pt x="6475634" y="4987552"/>
                </a:lnTo>
                <a:cubicBezTo>
                  <a:pt x="6246183" y="5229347"/>
                  <a:pt x="5896158" y="5245005"/>
                  <a:pt x="5787911" y="5249784"/>
                </a:cubicBezTo>
                <a:cubicBezTo>
                  <a:pt x="5276208" y="5272608"/>
                  <a:pt x="5181583" y="4739335"/>
                  <a:pt x="4594647" y="4582595"/>
                </a:cubicBezTo>
                <a:cubicBezTo>
                  <a:pt x="4553401" y="4571414"/>
                  <a:pt x="4047262" y="4444111"/>
                  <a:pt x="3576692" y="4689896"/>
                </a:cubicBezTo>
                <a:cubicBezTo>
                  <a:pt x="2903508" y="5041365"/>
                  <a:pt x="3035835" y="5772616"/>
                  <a:pt x="2439534" y="6019748"/>
                </a:cubicBezTo>
                <a:cubicBezTo>
                  <a:pt x="2062607" y="6175963"/>
                  <a:pt x="1545662" y="6076257"/>
                  <a:pt x="1262869" y="5786450"/>
                </a:cubicBezTo>
                <a:cubicBezTo>
                  <a:pt x="864056" y="5377550"/>
                  <a:pt x="1125562" y="4799418"/>
                  <a:pt x="734842" y="4526254"/>
                </a:cubicBezTo>
                <a:cubicBezTo>
                  <a:pt x="506361" y="4366061"/>
                  <a:pt x="192715" y="4446641"/>
                  <a:pt x="19856" y="4511293"/>
                </a:cubicBezTo>
                <a:lnTo>
                  <a:pt x="0" y="4519330"/>
                </a:lnTo>
                <a:close/>
              </a:path>
            </a:pathLst>
          </a:custGeom>
        </p:spPr>
      </p:pic>
      <p:sp>
        <p:nvSpPr>
          <p:cNvPr id="3" name="Subtitle 2"/>
          <p:cNvSpPr>
            <a:spLocks noGrp="1"/>
          </p:cNvSpPr>
          <p:nvPr>
            <p:ph type="subTitle" idx="1"/>
          </p:nvPr>
        </p:nvSpPr>
        <p:spPr>
          <a:xfrm>
            <a:off x="6593229" y="3026926"/>
            <a:ext cx="5149326" cy="3108354"/>
          </a:xfrm>
        </p:spPr>
        <p:txBody>
          <a:bodyPr vert="horz" lIns="91440" tIns="45720" rIns="91440" bIns="45720" rtlCol="0" anchor="t">
            <a:normAutofit/>
          </a:bodyPr>
          <a:lstStyle/>
          <a:p>
            <a:pPr algn="ctr">
              <a:lnSpc>
                <a:spcPct val="100000"/>
              </a:lnSpc>
            </a:pPr>
            <a:r>
              <a:rPr lang="en-US" sz="1600" b="1" i="0">
                <a:latin typeface="Posterama"/>
                <a:cs typeface="Posterama"/>
              </a:rPr>
              <a:t>Final Presentation</a:t>
            </a:r>
            <a:endParaRPr lang="en-US" sz="1600" b="1"/>
          </a:p>
          <a:p>
            <a:pPr algn="ctr">
              <a:lnSpc>
                <a:spcPct val="100000"/>
              </a:lnSpc>
            </a:pPr>
            <a:r>
              <a:rPr lang="en-US" sz="1600" b="1" i="0">
                <a:latin typeface="Posterama"/>
                <a:cs typeface="Posterama"/>
              </a:rPr>
              <a:t>Human-Computer Interaction</a:t>
            </a:r>
          </a:p>
          <a:p>
            <a:pPr algn="ctr">
              <a:lnSpc>
                <a:spcPct val="100000"/>
              </a:lnSpc>
            </a:pPr>
            <a:r>
              <a:rPr lang="en-US" sz="1600" b="1">
                <a:latin typeface="Posterama"/>
                <a:cs typeface="Posterama"/>
              </a:rPr>
              <a:t>P8</a:t>
            </a:r>
          </a:p>
          <a:p>
            <a:endParaRPr lang="en-US"/>
          </a:p>
        </p:txBody>
      </p:sp>
      <p:sp>
        <p:nvSpPr>
          <p:cNvPr id="8" name="TextBox 7">
            <a:extLst>
              <a:ext uri="{FF2B5EF4-FFF2-40B4-BE49-F238E27FC236}">
                <a16:creationId xmlns:a16="http://schemas.microsoft.com/office/drawing/2014/main" id="{268A77B3-DE70-3AAF-E661-BED55885457F}"/>
              </a:ext>
            </a:extLst>
          </p:cNvPr>
          <p:cNvSpPr txBox="1"/>
          <p:nvPr/>
        </p:nvSpPr>
        <p:spPr>
          <a:xfrm>
            <a:off x="7992281" y="5530890"/>
            <a:ext cx="399438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sz="1400" dirty="0">
                <a:latin typeface="Calibri"/>
                <a:cs typeface="Segoe UI"/>
              </a:rPr>
              <a:t>Cristiano Nicolau 108536 LEI – 33,3%</a:t>
            </a:r>
            <a:endParaRPr lang="en-US" sz="1400" dirty="0">
              <a:latin typeface="Calibri"/>
              <a:cs typeface="Calibri"/>
            </a:endParaRPr>
          </a:p>
          <a:p>
            <a:pPr algn="r">
              <a:spcAft>
                <a:spcPts val="600"/>
              </a:spcAft>
            </a:pPr>
            <a:r>
              <a:rPr lang="en-US" sz="1400" dirty="0">
                <a:latin typeface="Calibri"/>
                <a:cs typeface="Segoe UI"/>
              </a:rPr>
              <a:t>Vasco Faria 107323 LEI – 33,3%</a:t>
            </a:r>
          </a:p>
          <a:p>
            <a:pPr algn="r">
              <a:spcAft>
                <a:spcPts val="600"/>
              </a:spcAft>
            </a:pPr>
            <a:r>
              <a:rPr lang="en-US" sz="1400" dirty="0">
                <a:latin typeface="Calibri"/>
                <a:cs typeface="Segoe UI"/>
              </a:rPr>
              <a:t>Joaquim Andrade </a:t>
            </a:r>
            <a:r>
              <a:rPr lang="en-US" sz="1400" dirty="0">
                <a:ea typeface="+mn-lt"/>
                <a:cs typeface="+mn-lt"/>
              </a:rPr>
              <a:t>93432 </a:t>
            </a:r>
            <a:r>
              <a:rPr lang="en-US" sz="1400" dirty="0">
                <a:latin typeface="Calibri"/>
                <a:cs typeface="Segoe UI"/>
              </a:rPr>
              <a:t>LECI – 33,3%</a:t>
            </a:r>
          </a:p>
        </p:txBody>
      </p:sp>
      <p:pic>
        <p:nvPicPr>
          <p:cNvPr id="18" name="Picture 18" descr="Icon&#10;&#10;Description automatically generated">
            <a:extLst>
              <a:ext uri="{FF2B5EF4-FFF2-40B4-BE49-F238E27FC236}">
                <a16:creationId xmlns:a16="http://schemas.microsoft.com/office/drawing/2014/main" id="{73849C79-5868-2DA2-6D39-78C3A836C6A8}"/>
              </a:ext>
            </a:extLst>
          </p:cNvPr>
          <p:cNvPicPr>
            <a:picLocks noChangeAspect="1"/>
          </p:cNvPicPr>
          <p:nvPr/>
        </p:nvPicPr>
        <p:blipFill>
          <a:blip r:embed="rId3"/>
          <a:stretch>
            <a:fillRect/>
          </a:stretch>
        </p:blipFill>
        <p:spPr>
          <a:xfrm>
            <a:off x="6304843" y="759061"/>
            <a:ext cx="2028238" cy="2047288"/>
          </a:xfrm>
          <a:prstGeom prst="rect">
            <a:avLst/>
          </a:prstGeom>
          <a:ln>
            <a:solidFill>
              <a:schemeClr val="bg1"/>
            </a:solidFill>
          </a:ln>
        </p:spPr>
      </p:pic>
      <p:pic>
        <p:nvPicPr>
          <p:cNvPr id="17" name="Picture 17" descr="Logo&#10;&#10;Description automatically generated">
            <a:extLst>
              <a:ext uri="{FF2B5EF4-FFF2-40B4-BE49-F238E27FC236}">
                <a16:creationId xmlns:a16="http://schemas.microsoft.com/office/drawing/2014/main" id="{5CB93C66-C7FF-24F3-F34F-8CD7857C13B6}"/>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896108" y="1084214"/>
            <a:ext cx="7934468" cy="1483270"/>
          </a:xfrm>
          <a:prstGeom prst="rect">
            <a:avLst/>
          </a:prstGeom>
        </p:spPr>
      </p:pic>
      <p:sp>
        <p:nvSpPr>
          <p:cNvPr id="4" name="Slide Number Placeholder 3">
            <a:extLst>
              <a:ext uri="{FF2B5EF4-FFF2-40B4-BE49-F238E27FC236}">
                <a16:creationId xmlns:a16="http://schemas.microsoft.com/office/drawing/2014/main" id="{F3813C6B-666F-C37F-B183-60E9079F6D29}"/>
              </a:ext>
            </a:extLst>
          </p:cNvPr>
          <p:cNvSpPr>
            <a:spLocks noGrp="1"/>
          </p:cNvSpPr>
          <p:nvPr>
            <p:ph type="sldNum" sz="quarter" idx="12"/>
          </p:nvPr>
        </p:nvSpPr>
        <p:spPr/>
        <p:txBody>
          <a:bodyPr/>
          <a:lstStyle/>
          <a:p>
            <a:fld id="{48F63A3B-78C7-47BE-AE5E-E10140E04643}" type="slidenum">
              <a:rPr lang="en-US" dirty="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CC37823-5A76-9098-F648-14A8A716112F}"/>
              </a:ext>
            </a:extLst>
          </p:cNvPr>
          <p:cNvPicPr>
            <a:picLocks noGrp="1" noChangeAspect="1"/>
          </p:cNvPicPr>
          <p:nvPr>
            <p:ph idx="1"/>
          </p:nvPr>
        </p:nvPicPr>
        <p:blipFill>
          <a:blip r:embed="rId2"/>
          <a:stretch>
            <a:fillRect/>
          </a:stretch>
        </p:blipFill>
        <p:spPr>
          <a:xfrm>
            <a:off x="702496" y="259919"/>
            <a:ext cx="7804221" cy="973462"/>
          </a:xfrm>
          <a:prstGeom prst="rect">
            <a:avLst/>
          </a:prstGeom>
        </p:spPr>
      </p:pic>
      <p:graphicFrame>
        <p:nvGraphicFramePr>
          <p:cNvPr id="5" name="Diagram 5">
            <a:extLst>
              <a:ext uri="{FF2B5EF4-FFF2-40B4-BE49-F238E27FC236}">
                <a16:creationId xmlns:a16="http://schemas.microsoft.com/office/drawing/2014/main" id="{3B528D7C-CBC2-C6E5-564D-1C9105E35864}"/>
              </a:ext>
            </a:extLst>
          </p:cNvPr>
          <p:cNvGraphicFramePr/>
          <p:nvPr>
            <p:extLst>
              <p:ext uri="{D42A27DB-BD31-4B8C-83A1-F6EECF244321}">
                <p14:modId xmlns:p14="http://schemas.microsoft.com/office/powerpoint/2010/main" val="2320785196"/>
              </p:ext>
            </p:extLst>
          </p:nvPr>
        </p:nvGraphicFramePr>
        <p:xfrm>
          <a:off x="863885" y="150027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00" name="TextBox 1699">
            <a:extLst>
              <a:ext uri="{FF2B5EF4-FFF2-40B4-BE49-F238E27FC236}">
                <a16:creationId xmlns:a16="http://schemas.microsoft.com/office/drawing/2014/main" id="{6A2B3E4B-21B1-DD4E-85B4-132507451D1E}"/>
              </a:ext>
            </a:extLst>
          </p:cNvPr>
          <p:cNvSpPr txBox="1"/>
          <p:nvPr/>
        </p:nvSpPr>
        <p:spPr>
          <a:xfrm>
            <a:off x="984607" y="1626741"/>
            <a:ext cx="1738044" cy="599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49" name="TextBox 2148">
            <a:extLst>
              <a:ext uri="{FF2B5EF4-FFF2-40B4-BE49-F238E27FC236}">
                <a16:creationId xmlns:a16="http://schemas.microsoft.com/office/drawing/2014/main" id="{8590AF0D-CFC0-69EC-93E2-F0766C5D36B7}"/>
              </a:ext>
            </a:extLst>
          </p:cNvPr>
          <p:cNvSpPr txBox="1"/>
          <p:nvPr/>
        </p:nvSpPr>
        <p:spPr>
          <a:xfrm>
            <a:off x="2662719" y="6284360"/>
            <a:ext cx="68665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Obs</a:t>
            </a:r>
            <a:r>
              <a:rPr lang="en-US" sz="1400">
                <a:cs typeface="Calibri"/>
              </a:rPr>
              <a:t>: If user don-t have account do: 1; If user don-t have Group do: 3 and 4 else go to 5</a:t>
            </a:r>
            <a:endParaRPr lang="en-US" sz="1400"/>
          </a:p>
        </p:txBody>
      </p:sp>
      <p:sp>
        <p:nvSpPr>
          <p:cNvPr id="1677" name="Slide Number Placeholder 1676">
            <a:extLst>
              <a:ext uri="{FF2B5EF4-FFF2-40B4-BE49-F238E27FC236}">
                <a16:creationId xmlns:a16="http://schemas.microsoft.com/office/drawing/2014/main" id="{3CA8F00E-F416-6A45-C58F-97F6E69A6D66}"/>
              </a:ext>
            </a:extLst>
          </p:cNvPr>
          <p:cNvSpPr>
            <a:spLocks noGrp="1"/>
          </p:cNvSpPr>
          <p:nvPr>
            <p:ph type="sldNum" sz="quarter" idx="12"/>
          </p:nvPr>
        </p:nvSpPr>
        <p:spPr/>
        <p:txBody>
          <a:bodyPr/>
          <a:lstStyle/>
          <a:p>
            <a:fld id="{48F63A3B-78C7-47BE-AE5E-E10140E04643}" type="slidenum">
              <a:rPr lang="en-US" dirty="0"/>
              <a:t>10</a:t>
            </a:fld>
            <a:endParaRPr lang="en-US"/>
          </a:p>
        </p:txBody>
      </p:sp>
    </p:spTree>
    <p:extLst>
      <p:ext uri="{BB962C8B-B14F-4D97-AF65-F5344CB8AC3E}">
        <p14:creationId xmlns:p14="http://schemas.microsoft.com/office/powerpoint/2010/main" val="204727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8392-B868-AEBE-9911-814C1D9D6690}"/>
              </a:ext>
            </a:extLst>
          </p:cNvPr>
          <p:cNvSpPr>
            <a:spLocks noGrp="1"/>
          </p:cNvSpPr>
          <p:nvPr>
            <p:ph type="title"/>
          </p:nvPr>
        </p:nvSpPr>
        <p:spPr>
          <a:xfrm>
            <a:off x="2241395" y="1201467"/>
            <a:ext cx="10515600" cy="1325563"/>
          </a:xfrm>
        </p:spPr>
        <p:txBody>
          <a:bodyPr/>
          <a:lstStyle/>
          <a:p>
            <a:r>
              <a:rPr lang="en-US" sz="2800" b="1">
                <a:solidFill>
                  <a:srgbClr val="0E2A47"/>
                </a:solidFill>
                <a:ea typeface="+mj-lt"/>
                <a:cs typeface="+mj-lt"/>
              </a:rPr>
              <a:t>Non-Functional</a:t>
            </a:r>
            <a:endParaRPr lang="en-US" sz="2800" b="1">
              <a:solidFill>
                <a:srgbClr val="0E2A47"/>
              </a:solidFill>
              <a:cs typeface="Calibri Light" panose="020F0302020204030204"/>
            </a:endParaRPr>
          </a:p>
          <a:p>
            <a:endParaRPr lang="en-US">
              <a:cs typeface="Calibri Light"/>
            </a:endParaRPr>
          </a:p>
        </p:txBody>
      </p:sp>
      <p:pic>
        <p:nvPicPr>
          <p:cNvPr id="4" name="Picture 4">
            <a:extLst>
              <a:ext uri="{FF2B5EF4-FFF2-40B4-BE49-F238E27FC236}">
                <a16:creationId xmlns:a16="http://schemas.microsoft.com/office/drawing/2014/main" id="{C05341C5-1BC7-CD4C-DB9B-A7215AC105A9}"/>
              </a:ext>
            </a:extLst>
          </p:cNvPr>
          <p:cNvPicPr>
            <a:picLocks noGrp="1" noChangeAspect="1"/>
          </p:cNvPicPr>
          <p:nvPr>
            <p:ph idx="1"/>
          </p:nvPr>
        </p:nvPicPr>
        <p:blipFill>
          <a:blip r:embed="rId2"/>
          <a:stretch>
            <a:fillRect/>
          </a:stretch>
        </p:blipFill>
        <p:spPr>
          <a:xfrm>
            <a:off x="671512" y="356122"/>
            <a:ext cx="8525804" cy="1045659"/>
          </a:xfrm>
        </p:spPr>
      </p:pic>
      <p:sp>
        <p:nvSpPr>
          <p:cNvPr id="3" name="Slide Number Placeholder 2">
            <a:extLst>
              <a:ext uri="{FF2B5EF4-FFF2-40B4-BE49-F238E27FC236}">
                <a16:creationId xmlns:a16="http://schemas.microsoft.com/office/drawing/2014/main" id="{30BB1102-2C4D-66C9-9D80-9C4F4EE45B52}"/>
              </a:ext>
            </a:extLst>
          </p:cNvPr>
          <p:cNvSpPr>
            <a:spLocks noGrp="1"/>
          </p:cNvSpPr>
          <p:nvPr>
            <p:ph type="sldNum" sz="quarter" idx="12"/>
          </p:nvPr>
        </p:nvSpPr>
        <p:spPr/>
        <p:txBody>
          <a:bodyPr/>
          <a:lstStyle/>
          <a:p>
            <a:fld id="{48F63A3B-78C7-47BE-AE5E-E10140E04643}" type="slidenum">
              <a:rPr lang="en-US" dirty="0"/>
              <a:t>11</a:t>
            </a:fld>
            <a:endParaRPr lang="en-US"/>
          </a:p>
        </p:txBody>
      </p:sp>
      <p:sp>
        <p:nvSpPr>
          <p:cNvPr id="5" name="TextBox 4">
            <a:extLst>
              <a:ext uri="{FF2B5EF4-FFF2-40B4-BE49-F238E27FC236}">
                <a16:creationId xmlns:a16="http://schemas.microsoft.com/office/drawing/2014/main" id="{FA494A10-99BA-C6BE-5956-C6D2ED410984}"/>
              </a:ext>
            </a:extLst>
          </p:cNvPr>
          <p:cNvSpPr txBox="1"/>
          <p:nvPr/>
        </p:nvSpPr>
        <p:spPr>
          <a:xfrm>
            <a:off x="674189" y="2236403"/>
            <a:ext cx="7971762"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Courier New"/>
              <a:buChar char="o"/>
            </a:pPr>
            <a:r>
              <a:rPr lang="en-US" sz="2000">
                <a:ea typeface="+mn-lt"/>
                <a:cs typeface="+mn-lt"/>
              </a:rPr>
              <a:t>Performance:</a:t>
            </a:r>
            <a:endParaRPr lang="en-US" sz="2000">
              <a:ea typeface="+mn-lt"/>
              <a:cs typeface="Calibri" panose="020F0502020204030204"/>
            </a:endParaRPr>
          </a:p>
          <a:p>
            <a:pPr marL="800100" lvl="1" indent="-342900" algn="just">
              <a:buFont typeface="Arial"/>
              <a:buChar char="•"/>
            </a:pPr>
            <a:r>
              <a:rPr lang="en-US">
                <a:ea typeface="+mn-lt"/>
                <a:cs typeface="+mn-lt"/>
              </a:rPr>
              <a:t> The application should respond quickly to user interactions and minimalistic</a:t>
            </a:r>
            <a:endParaRPr lang="en-US">
              <a:cs typeface="Calibri"/>
            </a:endParaRPr>
          </a:p>
          <a:p>
            <a:pPr marL="800100" lvl="1" indent="-342900" algn="just">
              <a:buFont typeface="Arial"/>
              <a:buChar char="•"/>
            </a:pPr>
            <a:endParaRPr lang="en-US">
              <a:ea typeface="+mn-lt"/>
              <a:cs typeface="+mn-lt"/>
            </a:endParaRPr>
          </a:p>
          <a:p>
            <a:pPr marL="342900" indent="-342900" algn="just">
              <a:buFont typeface="Courier New"/>
              <a:buChar char="o"/>
            </a:pPr>
            <a:r>
              <a:rPr lang="en-US" sz="2000">
                <a:ea typeface="+mn-lt"/>
                <a:cs typeface="+mn-lt"/>
              </a:rPr>
              <a:t>Usability:</a:t>
            </a:r>
            <a:endParaRPr lang="en-US" sz="2000">
              <a:latin typeface="Calibri"/>
              <a:cs typeface="Calibri"/>
            </a:endParaRPr>
          </a:p>
          <a:p>
            <a:pPr marL="800100" lvl="1" indent="-342900" algn="just">
              <a:buFont typeface="Arial"/>
              <a:buChar char="•"/>
            </a:pPr>
            <a:r>
              <a:rPr lang="en-US">
                <a:ea typeface="+mn-lt"/>
                <a:cs typeface="+mn-lt"/>
              </a:rPr>
              <a:t>The user interface should be intuitive and easy to navigate, allowing users to quickly understand and h</a:t>
            </a:r>
            <a:r>
              <a:rPr lang="en-US">
                <a:latin typeface="Calibri"/>
                <a:ea typeface="+mn-lt"/>
                <a:cs typeface="Calibri Light"/>
              </a:rPr>
              <a:t>elp users recover from their errors</a:t>
            </a:r>
          </a:p>
          <a:p>
            <a:pPr marL="800100" lvl="1" indent="-342900" algn="just">
              <a:buFont typeface="Arial"/>
              <a:buChar char="•"/>
            </a:pPr>
            <a:r>
              <a:rPr lang="en-US">
                <a:ea typeface="+mn-lt"/>
                <a:cs typeface="+mn-lt"/>
              </a:rPr>
              <a:t>The application must adhere to accessibility standards, allowing users with disabilities to access and use the calendar effectively.</a:t>
            </a:r>
            <a:endParaRPr lang="en-US">
              <a:latin typeface="Calibri"/>
              <a:cs typeface="Calibri"/>
            </a:endParaRPr>
          </a:p>
          <a:p>
            <a:pPr lvl="1" algn="just"/>
            <a:endParaRPr lang="en-US" sz="2000">
              <a:ea typeface="+mn-lt"/>
              <a:cs typeface="+mn-lt"/>
            </a:endParaRPr>
          </a:p>
          <a:p>
            <a:pPr marL="285750" indent="-285750" algn="just">
              <a:buFont typeface="Courier New"/>
              <a:buChar char="o"/>
            </a:pPr>
            <a:r>
              <a:rPr lang="en-US" sz="2000">
                <a:ea typeface="+mn-lt"/>
                <a:cs typeface="+mn-lt"/>
              </a:rPr>
              <a:t>Security:</a:t>
            </a:r>
          </a:p>
          <a:p>
            <a:pPr marL="800100" lvl="1" indent="-342900" algn="just">
              <a:buFont typeface="Arial"/>
              <a:buChar char="•"/>
            </a:pPr>
            <a:r>
              <a:rPr lang="en-US" sz="2000">
                <a:ea typeface="+mn-lt"/>
                <a:cs typeface="+mn-lt"/>
              </a:rPr>
              <a:t>Data privacy: Personal calendar data should be protected and only accessible to authorized users</a:t>
            </a:r>
          </a:p>
          <a:p>
            <a:pPr marL="800100" lvl="1" indent="-342900" algn="just">
              <a:buFont typeface="Arial"/>
              <a:buChar char="•"/>
            </a:pPr>
            <a:endParaRPr lang="en-US" sz="2000">
              <a:latin typeface="Calibri"/>
              <a:cs typeface="Calibri"/>
            </a:endParaRPr>
          </a:p>
          <a:p>
            <a:pPr marL="342900" indent="-342900" algn="just">
              <a:buFont typeface="Courier New"/>
              <a:buChar char="o"/>
            </a:pPr>
            <a:endParaRPr lang="en-US" sz="2000">
              <a:latin typeface="Calibri"/>
              <a:cs typeface="Calibri"/>
            </a:endParaRPr>
          </a:p>
        </p:txBody>
      </p:sp>
      <p:pic>
        <p:nvPicPr>
          <p:cNvPr id="6" name="Picture 6" descr="A picture containing icon&#10;&#10;Description automatically generated">
            <a:extLst>
              <a:ext uri="{FF2B5EF4-FFF2-40B4-BE49-F238E27FC236}">
                <a16:creationId xmlns:a16="http://schemas.microsoft.com/office/drawing/2014/main" id="{0B848CEA-0399-3D6B-EDCB-B824C95642AF}"/>
              </a:ext>
            </a:extLst>
          </p:cNvPr>
          <p:cNvPicPr>
            <a:picLocks noChangeAspect="1"/>
          </p:cNvPicPr>
          <p:nvPr/>
        </p:nvPicPr>
        <p:blipFill>
          <a:blip r:embed="rId3"/>
          <a:stretch>
            <a:fillRect/>
          </a:stretch>
        </p:blipFill>
        <p:spPr>
          <a:xfrm>
            <a:off x="9159799" y="1326764"/>
            <a:ext cx="3137209" cy="4018620"/>
          </a:xfrm>
          <a:prstGeom prst="rect">
            <a:avLst/>
          </a:prstGeom>
        </p:spPr>
      </p:pic>
    </p:spTree>
    <p:extLst>
      <p:ext uri="{BB962C8B-B14F-4D97-AF65-F5344CB8AC3E}">
        <p14:creationId xmlns:p14="http://schemas.microsoft.com/office/powerpoint/2010/main" val="1967916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8392-B868-AEBE-9911-814C1D9D6690}"/>
              </a:ext>
            </a:extLst>
          </p:cNvPr>
          <p:cNvSpPr>
            <a:spLocks noGrp="1"/>
          </p:cNvSpPr>
          <p:nvPr>
            <p:ph type="title"/>
          </p:nvPr>
        </p:nvSpPr>
        <p:spPr>
          <a:xfrm>
            <a:off x="2947639" y="1192174"/>
            <a:ext cx="10515600" cy="1325563"/>
          </a:xfrm>
        </p:spPr>
        <p:txBody>
          <a:bodyPr/>
          <a:lstStyle/>
          <a:p>
            <a:r>
              <a:rPr lang="en-US" sz="2800" b="1">
                <a:solidFill>
                  <a:srgbClr val="0E2A47"/>
                </a:solidFill>
                <a:ea typeface="+mj-lt"/>
                <a:cs typeface="+mj-lt"/>
              </a:rPr>
              <a:t>Functional</a:t>
            </a:r>
            <a:endParaRPr lang="en-US" sz="2800" b="1">
              <a:solidFill>
                <a:srgbClr val="0E2A47"/>
              </a:solidFill>
              <a:cs typeface="Calibri Light" panose="020F0302020204030204"/>
            </a:endParaRPr>
          </a:p>
          <a:p>
            <a:endParaRPr lang="en-US">
              <a:cs typeface="Calibri Light"/>
            </a:endParaRPr>
          </a:p>
        </p:txBody>
      </p:sp>
      <p:pic>
        <p:nvPicPr>
          <p:cNvPr id="4" name="Picture 4">
            <a:extLst>
              <a:ext uri="{FF2B5EF4-FFF2-40B4-BE49-F238E27FC236}">
                <a16:creationId xmlns:a16="http://schemas.microsoft.com/office/drawing/2014/main" id="{C05341C5-1BC7-CD4C-DB9B-A7215AC105A9}"/>
              </a:ext>
            </a:extLst>
          </p:cNvPr>
          <p:cNvPicPr>
            <a:picLocks noGrp="1" noChangeAspect="1"/>
          </p:cNvPicPr>
          <p:nvPr>
            <p:ph idx="1"/>
          </p:nvPr>
        </p:nvPicPr>
        <p:blipFill>
          <a:blip r:embed="rId2"/>
          <a:stretch>
            <a:fillRect/>
          </a:stretch>
        </p:blipFill>
        <p:spPr>
          <a:xfrm>
            <a:off x="671512" y="356122"/>
            <a:ext cx="8525804" cy="1045659"/>
          </a:xfrm>
        </p:spPr>
      </p:pic>
      <p:sp>
        <p:nvSpPr>
          <p:cNvPr id="3" name="Slide Number Placeholder 2">
            <a:extLst>
              <a:ext uri="{FF2B5EF4-FFF2-40B4-BE49-F238E27FC236}">
                <a16:creationId xmlns:a16="http://schemas.microsoft.com/office/drawing/2014/main" id="{30BB1102-2C4D-66C9-9D80-9C4F4EE45B52}"/>
              </a:ext>
            </a:extLst>
          </p:cNvPr>
          <p:cNvSpPr>
            <a:spLocks noGrp="1"/>
          </p:cNvSpPr>
          <p:nvPr>
            <p:ph type="sldNum" sz="quarter" idx="12"/>
          </p:nvPr>
        </p:nvSpPr>
        <p:spPr/>
        <p:txBody>
          <a:bodyPr/>
          <a:lstStyle/>
          <a:p>
            <a:fld id="{48F63A3B-78C7-47BE-AE5E-E10140E04643}" type="slidenum">
              <a:rPr lang="en-US" dirty="0"/>
              <a:t>12</a:t>
            </a:fld>
            <a:endParaRPr lang="en-US"/>
          </a:p>
        </p:txBody>
      </p:sp>
      <p:sp>
        <p:nvSpPr>
          <p:cNvPr id="5" name="TextBox 4">
            <a:extLst>
              <a:ext uri="{FF2B5EF4-FFF2-40B4-BE49-F238E27FC236}">
                <a16:creationId xmlns:a16="http://schemas.microsoft.com/office/drawing/2014/main" id="{FA494A10-99BA-C6BE-5956-C6D2ED410984}"/>
              </a:ext>
            </a:extLst>
          </p:cNvPr>
          <p:cNvSpPr txBox="1"/>
          <p:nvPr/>
        </p:nvSpPr>
        <p:spPr>
          <a:xfrm>
            <a:off x="674189" y="2236403"/>
            <a:ext cx="825054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buFont typeface="Arial"/>
              <a:buChar char="•"/>
            </a:pPr>
            <a:r>
              <a:rPr lang="en-US" sz="2000">
                <a:latin typeface="Calibri"/>
                <a:ea typeface="+mn-lt"/>
                <a:cs typeface="Calibri Light"/>
              </a:rPr>
              <a:t>Have a personal calendar</a:t>
            </a:r>
            <a:endParaRPr lang="en-US" sz="2000">
              <a:latin typeface="Calibri"/>
              <a:cs typeface="Calibri" panose="020F0502020204030204"/>
            </a:endParaRPr>
          </a:p>
          <a:p>
            <a:pPr marL="800100" lvl="1" indent="-342900">
              <a:buFont typeface="Arial"/>
              <a:buChar char="•"/>
            </a:pPr>
            <a:r>
              <a:rPr lang="en-US" sz="2000">
                <a:latin typeface="Calibri"/>
                <a:ea typeface="+mn-lt"/>
                <a:cs typeface="Calibri Light"/>
              </a:rPr>
              <a:t>Personal Notes and Tasks</a:t>
            </a:r>
            <a:endParaRPr lang="en-US" sz="2000">
              <a:latin typeface="Calibri"/>
              <a:cs typeface="Calibri Light"/>
            </a:endParaRPr>
          </a:p>
          <a:p>
            <a:pPr marL="800100" lvl="1" indent="-342900">
              <a:buFont typeface="Arial"/>
              <a:buChar char="•"/>
            </a:pPr>
            <a:r>
              <a:rPr lang="en-US" sz="2000">
                <a:latin typeface="Calibri"/>
                <a:ea typeface="+mn-lt"/>
                <a:cs typeface="Calibri Light"/>
              </a:rPr>
              <a:t>Control permissions of calendar and share them with other people</a:t>
            </a:r>
          </a:p>
          <a:p>
            <a:pPr marL="800100" lvl="1" indent="-342900">
              <a:buFont typeface="Arial"/>
              <a:buChar char="•"/>
            </a:pPr>
            <a:r>
              <a:rPr lang="en-US" sz="2000">
                <a:latin typeface="Calibri"/>
                <a:ea typeface="+mn-lt"/>
                <a:cs typeface="Calibri Light"/>
              </a:rPr>
              <a:t>Create groups of work</a:t>
            </a:r>
          </a:p>
          <a:p>
            <a:pPr marL="800100" lvl="1" indent="-342900">
              <a:buFont typeface="Arial"/>
              <a:buChar char="•"/>
            </a:pPr>
            <a:r>
              <a:rPr lang="en-US" sz="2000">
                <a:latin typeface="Calibri"/>
                <a:ea typeface="+mn-lt"/>
                <a:cs typeface="Calibri Light"/>
              </a:rPr>
              <a:t>Groups have a calendar that combine everyone's personal calendars</a:t>
            </a:r>
            <a:endParaRPr lang="en-US" sz="2000">
              <a:latin typeface="Calibri"/>
              <a:cs typeface="Calibri Light"/>
            </a:endParaRPr>
          </a:p>
          <a:p>
            <a:pPr marL="800100" lvl="1" indent="-342900">
              <a:buFont typeface="Arial"/>
              <a:buChar char="•"/>
            </a:pPr>
            <a:r>
              <a:rPr lang="en-US" sz="2000">
                <a:latin typeface="Calibri"/>
                <a:ea typeface="+mn-lt"/>
                <a:cs typeface="Calibri Light"/>
              </a:rPr>
              <a:t>Create chat  Groups</a:t>
            </a:r>
          </a:p>
          <a:p>
            <a:pPr marL="800100" lvl="1" indent="-342900">
              <a:buFont typeface="Arial"/>
              <a:buChar char="•"/>
            </a:pPr>
            <a:r>
              <a:rPr lang="en-US" sz="2000">
                <a:latin typeface="Calibri"/>
                <a:ea typeface="+mn-lt"/>
                <a:cs typeface="Calibri Light"/>
              </a:rPr>
              <a:t>Add/</a:t>
            </a:r>
            <a:r>
              <a:rPr lang="en-US" sz="2000" err="1">
                <a:latin typeface="Calibri"/>
                <a:ea typeface="+mn-lt"/>
                <a:cs typeface="Calibri Light"/>
              </a:rPr>
              <a:t>Delele</a:t>
            </a:r>
            <a:r>
              <a:rPr lang="en-US" sz="2000">
                <a:latin typeface="Calibri"/>
                <a:ea typeface="+mn-lt"/>
                <a:cs typeface="Calibri Light"/>
              </a:rPr>
              <a:t> friends</a:t>
            </a:r>
            <a:endParaRPr lang="en-US">
              <a:latin typeface="Calibri"/>
              <a:cs typeface="Calibri" panose="020F0502020204030204"/>
            </a:endParaRPr>
          </a:p>
          <a:p>
            <a:pPr marL="800100" lvl="1" indent="-342900">
              <a:buFont typeface="Arial"/>
              <a:buChar char="•"/>
            </a:pPr>
            <a:r>
              <a:rPr lang="en-US">
                <a:latin typeface="Calibri"/>
                <a:cs typeface="Calibri" panose="020F0502020204030204"/>
              </a:rPr>
              <a:t>Groups calendars</a:t>
            </a:r>
            <a:endParaRPr lang="en-US" sz="2000">
              <a:latin typeface="Calibri"/>
              <a:cs typeface="Calibri Light"/>
            </a:endParaRPr>
          </a:p>
          <a:p>
            <a:pPr marL="800100" lvl="1" indent="-342900" algn="just">
              <a:buFont typeface="Arial"/>
              <a:buChar char="•"/>
            </a:pPr>
            <a:endParaRPr lang="en-US" sz="2000">
              <a:latin typeface="Calibri"/>
              <a:cs typeface="Calibri"/>
            </a:endParaRPr>
          </a:p>
          <a:p>
            <a:pPr marL="342900" indent="-342900" algn="just">
              <a:buFont typeface="Courier New"/>
              <a:buChar char="o"/>
            </a:pPr>
            <a:endParaRPr lang="en-US" sz="2000">
              <a:latin typeface="Calibri"/>
              <a:cs typeface="Calibri"/>
            </a:endParaRPr>
          </a:p>
        </p:txBody>
      </p:sp>
      <p:pic>
        <p:nvPicPr>
          <p:cNvPr id="6" name="Picture 6" descr="A picture containing icon&#10;&#10;Description automatically generated">
            <a:extLst>
              <a:ext uri="{FF2B5EF4-FFF2-40B4-BE49-F238E27FC236}">
                <a16:creationId xmlns:a16="http://schemas.microsoft.com/office/drawing/2014/main" id="{0B848CEA-0399-3D6B-EDCB-B824C95642AF}"/>
              </a:ext>
            </a:extLst>
          </p:cNvPr>
          <p:cNvPicPr>
            <a:picLocks noChangeAspect="1"/>
          </p:cNvPicPr>
          <p:nvPr/>
        </p:nvPicPr>
        <p:blipFill>
          <a:blip r:embed="rId3"/>
          <a:stretch>
            <a:fillRect/>
          </a:stretch>
        </p:blipFill>
        <p:spPr>
          <a:xfrm>
            <a:off x="9159799" y="1326764"/>
            <a:ext cx="3137209" cy="4018620"/>
          </a:xfrm>
          <a:prstGeom prst="rect">
            <a:avLst/>
          </a:prstGeom>
        </p:spPr>
      </p:pic>
    </p:spTree>
    <p:extLst>
      <p:ext uri="{BB962C8B-B14F-4D97-AF65-F5344CB8AC3E}">
        <p14:creationId xmlns:p14="http://schemas.microsoft.com/office/powerpoint/2010/main" val="362514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4587B-0EEE-50BE-5E8A-F78780F9C9F8}"/>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sz="3700" b="1">
                <a:solidFill>
                  <a:srgbClr val="0E2A47"/>
                </a:solidFill>
              </a:rPr>
              <a:t>Low Fidelity Prototype (LFP)</a:t>
            </a:r>
          </a:p>
        </p:txBody>
      </p:sp>
      <p:sp>
        <p:nvSpPr>
          <p:cNvPr id="23"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DB5BB439-9A04-0C35-5129-6560C202446A}"/>
              </a:ext>
            </a:extLst>
          </p:cNvPr>
          <p:cNvPicPr>
            <a:picLocks noChangeAspect="1"/>
          </p:cNvPicPr>
          <p:nvPr/>
        </p:nvPicPr>
        <p:blipFill>
          <a:blip r:embed="rId2"/>
          <a:stretch>
            <a:fillRect/>
          </a:stretch>
        </p:blipFill>
        <p:spPr>
          <a:xfrm>
            <a:off x="7977140" y="1205618"/>
            <a:ext cx="3703320" cy="1879434"/>
          </a:xfrm>
          <a:prstGeom prst="rect">
            <a:avLst/>
          </a:prstGeom>
        </p:spPr>
      </p:pic>
      <p:pic>
        <p:nvPicPr>
          <p:cNvPr id="9" name="Picture 9">
            <a:extLst>
              <a:ext uri="{FF2B5EF4-FFF2-40B4-BE49-F238E27FC236}">
                <a16:creationId xmlns:a16="http://schemas.microsoft.com/office/drawing/2014/main" id="{584D21F2-C4C0-5804-A913-F47384066329}"/>
              </a:ext>
            </a:extLst>
          </p:cNvPr>
          <p:cNvPicPr>
            <a:picLocks noChangeAspect="1"/>
          </p:cNvPicPr>
          <p:nvPr/>
        </p:nvPicPr>
        <p:blipFill>
          <a:blip r:embed="rId3"/>
          <a:stretch>
            <a:fillRect/>
          </a:stretch>
        </p:blipFill>
        <p:spPr>
          <a:xfrm>
            <a:off x="7974609" y="3886729"/>
            <a:ext cx="3703320" cy="1879434"/>
          </a:xfrm>
          <a:prstGeom prst="rect">
            <a:avLst/>
          </a:prstGeom>
        </p:spPr>
      </p:pic>
      <p:pic>
        <p:nvPicPr>
          <p:cNvPr id="7" name="Picture 7">
            <a:extLst>
              <a:ext uri="{FF2B5EF4-FFF2-40B4-BE49-F238E27FC236}">
                <a16:creationId xmlns:a16="http://schemas.microsoft.com/office/drawing/2014/main" id="{144D4E3E-4EFA-9068-390D-49770F600775}"/>
              </a:ext>
            </a:extLst>
          </p:cNvPr>
          <p:cNvPicPr>
            <a:picLocks noChangeAspect="1"/>
          </p:cNvPicPr>
          <p:nvPr/>
        </p:nvPicPr>
        <p:blipFill>
          <a:blip r:embed="rId4"/>
          <a:stretch>
            <a:fillRect/>
          </a:stretch>
        </p:blipFill>
        <p:spPr>
          <a:xfrm>
            <a:off x="4054251" y="3887129"/>
            <a:ext cx="3703320" cy="1879434"/>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A0FC3F83-85D7-E8DB-495D-73852A79CFCD}"/>
              </a:ext>
            </a:extLst>
          </p:cNvPr>
          <p:cNvPicPr>
            <a:picLocks noChangeAspect="1"/>
          </p:cNvPicPr>
          <p:nvPr/>
        </p:nvPicPr>
        <p:blipFill>
          <a:blip r:embed="rId5"/>
          <a:stretch>
            <a:fillRect/>
          </a:stretch>
        </p:blipFill>
        <p:spPr>
          <a:xfrm>
            <a:off x="4057146" y="1206017"/>
            <a:ext cx="3703320" cy="1879434"/>
          </a:xfrm>
          <a:prstGeom prst="rect">
            <a:avLst/>
          </a:prstGeom>
        </p:spPr>
      </p:pic>
      <p:sp>
        <p:nvSpPr>
          <p:cNvPr id="4" name="TextBox 3">
            <a:extLst>
              <a:ext uri="{FF2B5EF4-FFF2-40B4-BE49-F238E27FC236}">
                <a16:creationId xmlns:a16="http://schemas.microsoft.com/office/drawing/2014/main" id="{D8A78C18-BB0A-3EE5-D3B7-322FFAB48B74}"/>
              </a:ext>
            </a:extLst>
          </p:cNvPr>
          <p:cNvSpPr txBox="1"/>
          <p:nvPr/>
        </p:nvSpPr>
        <p:spPr>
          <a:xfrm>
            <a:off x="1285102" y="1989437"/>
            <a:ext cx="28049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id="{D8FBD9F6-8CF7-748B-86CF-D0A0C24B566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8" name="Slide Number Placeholder 7">
            <a:extLst>
              <a:ext uri="{FF2B5EF4-FFF2-40B4-BE49-F238E27FC236}">
                <a16:creationId xmlns:a16="http://schemas.microsoft.com/office/drawing/2014/main" id="{CC58BDC5-EB2E-42B7-713E-15CBF5FF2DCB}"/>
              </a:ext>
            </a:extLst>
          </p:cNvPr>
          <p:cNvSpPr>
            <a:spLocks noGrp="1"/>
          </p:cNvSpPr>
          <p:nvPr>
            <p:ph type="sldNum" sz="quarter" idx="12"/>
          </p:nvPr>
        </p:nvSpPr>
        <p:spPr/>
        <p:txBody>
          <a:bodyPr/>
          <a:lstStyle/>
          <a:p>
            <a:fld id="{48F63A3B-78C7-47BE-AE5E-E10140E04643}" type="slidenum">
              <a:rPr lang="en-US" dirty="0"/>
              <a:t>13</a:t>
            </a:fld>
            <a:endParaRPr lang="en-US"/>
          </a:p>
        </p:txBody>
      </p:sp>
      <p:sp>
        <p:nvSpPr>
          <p:cNvPr id="10" name="TextBox 9">
            <a:extLst>
              <a:ext uri="{FF2B5EF4-FFF2-40B4-BE49-F238E27FC236}">
                <a16:creationId xmlns:a16="http://schemas.microsoft.com/office/drawing/2014/main" id="{F083F448-05EC-9CDC-E1E0-23D6587844BF}"/>
              </a:ext>
            </a:extLst>
          </p:cNvPr>
          <p:cNvSpPr txBox="1"/>
          <p:nvPr/>
        </p:nvSpPr>
        <p:spPr>
          <a:xfrm>
            <a:off x="4729245" y="206944"/>
            <a:ext cx="6061752"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E2A47"/>
                </a:solidFill>
                <a:latin typeface="Avenir Next LT Pro"/>
                <a:ea typeface="Calibri"/>
                <a:cs typeface="Calibri"/>
              </a:rPr>
              <a:t>Digital Prototype made with Proto.io</a:t>
            </a:r>
            <a:endParaRPr lang="en-US" b="1">
              <a:solidFill>
                <a:srgbClr val="0E2A47"/>
              </a:solidFill>
              <a:latin typeface="Avenir Next LT Pro"/>
            </a:endParaRPr>
          </a:p>
        </p:txBody>
      </p:sp>
    </p:spTree>
    <p:extLst>
      <p:ext uri="{BB962C8B-B14F-4D97-AF65-F5344CB8AC3E}">
        <p14:creationId xmlns:p14="http://schemas.microsoft.com/office/powerpoint/2010/main" val="119399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907453-50F4-F340-92EB-2259F372CF36}"/>
              </a:ext>
            </a:extLst>
          </p:cNvPr>
          <p:cNvSpPr txBox="1"/>
          <p:nvPr/>
        </p:nvSpPr>
        <p:spPr>
          <a:xfrm>
            <a:off x="690568" y="-380446"/>
            <a:ext cx="5251316" cy="180730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a:solidFill>
                  <a:srgbClr val="0E2A47"/>
                </a:solidFill>
                <a:latin typeface="+mj-lt"/>
                <a:ea typeface="+mj-ea"/>
                <a:cs typeface="+mj-cs"/>
              </a:rPr>
              <a:t> User Evaluation</a:t>
            </a:r>
          </a:p>
        </p:txBody>
      </p:sp>
      <p:sp>
        <p:nvSpPr>
          <p:cNvPr id="5" name="TextBox 4">
            <a:extLst>
              <a:ext uri="{FF2B5EF4-FFF2-40B4-BE49-F238E27FC236}">
                <a16:creationId xmlns:a16="http://schemas.microsoft.com/office/drawing/2014/main" id="{4E916200-F83B-742A-0C89-8A0D2780285A}"/>
              </a:ext>
            </a:extLst>
          </p:cNvPr>
          <p:cNvSpPr txBox="1"/>
          <p:nvPr/>
        </p:nvSpPr>
        <p:spPr>
          <a:xfrm>
            <a:off x="910281" y="1828729"/>
            <a:ext cx="5443404" cy="384366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gn="just">
              <a:spcAft>
                <a:spcPts val="600"/>
              </a:spcAft>
              <a:buFont typeface="Arial"/>
              <a:buChar char="•"/>
            </a:pPr>
            <a:r>
              <a:rPr lang="en-US" sz="1600">
                <a:latin typeface="Calibri"/>
                <a:ea typeface="Calibri"/>
                <a:cs typeface="Calibri"/>
              </a:rPr>
              <a:t>Our tests mainly focused on sitting next to the participants and taking notes of their behaviors while doing the Use Cases.</a:t>
            </a:r>
            <a:endParaRPr lang="en-US"/>
          </a:p>
          <a:p>
            <a:pPr marL="285750" indent="-285750" algn="just">
              <a:spcAft>
                <a:spcPts val="600"/>
              </a:spcAft>
              <a:buFont typeface="Arial"/>
              <a:buChar char="•"/>
            </a:pPr>
            <a:r>
              <a:rPr lang="en-US" sz="1600">
                <a:latin typeface="Calibri"/>
                <a:ea typeface="Calibri"/>
                <a:cs typeface="Calibri"/>
              </a:rPr>
              <a:t>After this, we asked and took notes of the participant's feedback to increase the system .</a:t>
            </a:r>
          </a:p>
          <a:p>
            <a:pPr marL="285750" indent="-285750" algn="just">
              <a:spcAft>
                <a:spcPts val="600"/>
              </a:spcAft>
              <a:buFont typeface="Arial"/>
              <a:buChar char="•"/>
            </a:pPr>
            <a:r>
              <a:rPr lang="en-US" sz="1600">
                <a:latin typeface="Calibri"/>
                <a:ea typeface="Calibri"/>
                <a:cs typeface="Calibri"/>
              </a:rPr>
              <a:t>Tasks:</a:t>
            </a:r>
          </a:p>
          <a:p>
            <a:pPr marL="742950" lvl="1" indent="-285750" algn="just">
              <a:spcAft>
                <a:spcPts val="600"/>
              </a:spcAft>
              <a:buFont typeface="Arial"/>
              <a:buChar char="•"/>
            </a:pPr>
            <a:r>
              <a:rPr lang="en" sz="1400">
                <a:latin typeface="Calibri"/>
                <a:ea typeface="+mn-lt"/>
                <a:cs typeface="+mn-lt"/>
              </a:rPr>
              <a:t>Register on the website.</a:t>
            </a:r>
            <a:endParaRPr lang="pt-PT" sz="1400">
              <a:latin typeface="Calibri"/>
              <a:ea typeface="+mn-lt"/>
              <a:cs typeface="+mn-lt"/>
            </a:endParaRPr>
          </a:p>
          <a:p>
            <a:pPr marL="742950" lvl="1" indent="-285750" algn="just">
              <a:spcAft>
                <a:spcPts val="600"/>
              </a:spcAft>
              <a:buFont typeface="Arial"/>
              <a:buChar char="•"/>
            </a:pPr>
            <a:r>
              <a:rPr lang="en" sz="1400">
                <a:latin typeface="Calibri"/>
                <a:ea typeface="+mn-lt"/>
                <a:cs typeface="+mn-lt"/>
              </a:rPr>
              <a:t>Login</a:t>
            </a:r>
          </a:p>
          <a:p>
            <a:pPr marL="742950" lvl="1" indent="-285750" algn="just">
              <a:spcAft>
                <a:spcPts val="600"/>
              </a:spcAft>
              <a:buFont typeface="Arial"/>
              <a:buChar char="•"/>
            </a:pPr>
            <a:r>
              <a:rPr lang="en" sz="1400">
                <a:latin typeface="Calibri"/>
                <a:ea typeface="+mn-lt"/>
                <a:cs typeface="+mn-lt"/>
              </a:rPr>
              <a:t>View IHC calendar</a:t>
            </a:r>
          </a:p>
          <a:p>
            <a:pPr marL="742950" lvl="1" indent="-285750" algn="just">
              <a:spcAft>
                <a:spcPts val="600"/>
              </a:spcAft>
              <a:buFont typeface="Arial"/>
              <a:buChar char="•"/>
            </a:pPr>
            <a:r>
              <a:rPr lang="en" sz="1400">
                <a:latin typeface="Calibri"/>
                <a:ea typeface="+mn-lt"/>
                <a:cs typeface="+mn-lt"/>
              </a:rPr>
              <a:t>Create event in IHC calendar</a:t>
            </a:r>
          </a:p>
          <a:p>
            <a:pPr marL="742950" lvl="1" indent="-285750" algn="just">
              <a:spcAft>
                <a:spcPts val="600"/>
              </a:spcAft>
              <a:buFont typeface="Arial"/>
              <a:buChar char="•"/>
            </a:pPr>
            <a:r>
              <a:rPr lang="en" sz="1400">
                <a:latin typeface="Calibri"/>
                <a:ea typeface="+mn-lt"/>
                <a:cs typeface="+mn-lt"/>
              </a:rPr>
              <a:t>Add IHC group calendar to personal calendar</a:t>
            </a:r>
          </a:p>
          <a:p>
            <a:pPr marL="742950" lvl="1" indent="-285750" algn="just">
              <a:spcAft>
                <a:spcPts val="600"/>
              </a:spcAft>
              <a:buFont typeface="Arial"/>
              <a:buChar char="•"/>
            </a:pPr>
            <a:r>
              <a:rPr lang="pt-PT" sz="1400">
                <a:latin typeface="Calibri"/>
                <a:ea typeface="Calibri"/>
                <a:cs typeface="Calibri" panose="020F0502020204030204"/>
              </a:rPr>
              <a:t>C</a:t>
            </a:r>
            <a:r>
              <a:rPr lang="en" sz="1400" err="1">
                <a:latin typeface="Calibri"/>
                <a:ea typeface="+mn-lt"/>
                <a:cs typeface="+mn-lt"/>
              </a:rPr>
              <a:t>reate</a:t>
            </a:r>
            <a:r>
              <a:rPr lang="en" sz="1400">
                <a:latin typeface="Calibri"/>
                <a:ea typeface="+mn-lt"/>
                <a:cs typeface="+mn-lt"/>
              </a:rPr>
              <a:t> new group</a:t>
            </a:r>
          </a:p>
          <a:p>
            <a:pPr marL="742950" lvl="1" indent="-285750" algn="just">
              <a:spcAft>
                <a:spcPts val="600"/>
              </a:spcAft>
              <a:buFont typeface="Arial"/>
              <a:buChar char="•"/>
            </a:pPr>
            <a:r>
              <a:rPr lang="pt-PT" sz="1400">
                <a:latin typeface="Calibri"/>
                <a:ea typeface="Calibri"/>
                <a:cs typeface="Calibri" panose="020F0502020204030204"/>
              </a:rPr>
              <a:t> J</a:t>
            </a:r>
            <a:r>
              <a:rPr lang="en" sz="1400" err="1">
                <a:latin typeface="Calibri"/>
                <a:ea typeface="+mn-lt"/>
                <a:cs typeface="+mn-lt"/>
              </a:rPr>
              <a:t>oin</a:t>
            </a:r>
            <a:r>
              <a:rPr lang="en" sz="1400">
                <a:latin typeface="Calibri"/>
                <a:ea typeface="+mn-lt"/>
                <a:cs typeface="+mn-lt"/>
              </a:rPr>
              <a:t> a chat</a:t>
            </a:r>
          </a:p>
          <a:p>
            <a:pPr marL="285750" indent="-285750" algn="just">
              <a:spcAft>
                <a:spcPts val="600"/>
              </a:spcAft>
              <a:buFont typeface="Arial"/>
              <a:buChar char="•"/>
            </a:pPr>
            <a:endParaRPr lang="en" sz="1600">
              <a:latin typeface="Calibri"/>
              <a:ea typeface="Calibri"/>
              <a:cs typeface="Calibri" panose="020F0502020204030204"/>
            </a:endParaRPr>
          </a:p>
          <a:p>
            <a:pPr marL="285750" indent="-285750" algn="just">
              <a:spcAft>
                <a:spcPts val="600"/>
              </a:spcAft>
              <a:buFont typeface="Arial"/>
              <a:buChar char="•"/>
            </a:pPr>
            <a:r>
              <a:rPr lang="en" sz="1600">
                <a:latin typeface="Calibri"/>
                <a:ea typeface="Calibri"/>
                <a:cs typeface="Calibri" panose="020F0502020204030204"/>
              </a:rPr>
              <a:t>Total of eight (8) participant's. </a:t>
            </a:r>
          </a:p>
          <a:p>
            <a:pPr>
              <a:lnSpc>
                <a:spcPct val="150000"/>
              </a:lnSpc>
              <a:spcAft>
                <a:spcPts val="600"/>
              </a:spcAft>
            </a:pPr>
            <a:endParaRPr lang="en-US" sz="1500">
              <a:ea typeface="Calibri" panose="020F0502020204030204"/>
              <a:cs typeface="Calibri" panose="020F0502020204030204"/>
            </a:endParaRPr>
          </a:p>
        </p:txBody>
      </p:sp>
      <p:pic>
        <p:nvPicPr>
          <p:cNvPr id="6" name="Picture 6" descr="A picture containing text, device, gauge&#10;&#10;Description automatically generated">
            <a:extLst>
              <a:ext uri="{FF2B5EF4-FFF2-40B4-BE49-F238E27FC236}">
                <a16:creationId xmlns:a16="http://schemas.microsoft.com/office/drawing/2014/main" id="{A51B8CED-D44E-F130-FC29-256B5472238F}"/>
              </a:ext>
            </a:extLst>
          </p:cNvPr>
          <p:cNvPicPr>
            <a:picLocks noChangeAspect="1"/>
          </p:cNvPicPr>
          <p:nvPr/>
        </p:nvPicPr>
        <p:blipFill rotWithShape="1">
          <a:blip r:embed="rId2"/>
          <a:srcRect l="20933" r="21247"/>
          <a:stretch/>
        </p:blipFill>
        <p:spPr>
          <a:xfrm>
            <a:off x="6630810" y="154469"/>
            <a:ext cx="5293461" cy="609599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Slide Number Placeholder 1">
            <a:extLst>
              <a:ext uri="{FF2B5EF4-FFF2-40B4-BE49-F238E27FC236}">
                <a16:creationId xmlns:a16="http://schemas.microsoft.com/office/drawing/2014/main" id="{F36DF5AD-1AB6-26E8-2E44-F3A8E601C6D7}"/>
              </a:ext>
            </a:extLst>
          </p:cNvPr>
          <p:cNvSpPr>
            <a:spLocks noGrp="1"/>
          </p:cNvSpPr>
          <p:nvPr>
            <p:ph type="sldNum" sz="quarter" idx="12"/>
          </p:nvPr>
        </p:nvSpPr>
        <p:spPr/>
        <p:txBody>
          <a:bodyPr/>
          <a:lstStyle/>
          <a:p>
            <a:fld id="{48F63A3B-78C7-47BE-AE5E-E10140E04643}" type="slidenum">
              <a:rPr lang="en-US" dirty="0"/>
              <a:t>14</a:t>
            </a:fld>
            <a:endParaRPr lang="en-US"/>
          </a:p>
        </p:txBody>
      </p:sp>
      <p:sp>
        <p:nvSpPr>
          <p:cNvPr id="3" name="TextBox 2">
            <a:extLst>
              <a:ext uri="{FF2B5EF4-FFF2-40B4-BE49-F238E27FC236}">
                <a16:creationId xmlns:a16="http://schemas.microsoft.com/office/drawing/2014/main" id="{3A5F2FF8-D898-4F47-91DB-70D44323BF7A}"/>
              </a:ext>
            </a:extLst>
          </p:cNvPr>
          <p:cNvSpPr txBox="1"/>
          <p:nvPr/>
        </p:nvSpPr>
        <p:spPr>
          <a:xfrm>
            <a:off x="1001731" y="804807"/>
            <a:ext cx="35531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E2A47"/>
                </a:solidFill>
                <a:latin typeface="Calibri Light"/>
                <a:ea typeface="Calibri Light"/>
                <a:cs typeface="Calibri Light"/>
              </a:rPr>
              <a:t>Low Fidelity Prototype</a:t>
            </a:r>
            <a:endParaRPr lang="en-US" sz="2400" b="1">
              <a:solidFill>
                <a:srgbClr val="0E2A47"/>
              </a:solidFill>
              <a:ea typeface="Calibri"/>
              <a:cs typeface="Calibri"/>
            </a:endParaRPr>
          </a:p>
        </p:txBody>
      </p:sp>
    </p:spTree>
    <p:extLst>
      <p:ext uri="{BB962C8B-B14F-4D97-AF65-F5344CB8AC3E}">
        <p14:creationId xmlns:p14="http://schemas.microsoft.com/office/powerpoint/2010/main" val="375318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5E38289-83EF-A042-A9D6-2BA48864DFB1}"/>
              </a:ext>
            </a:extLst>
          </p:cNvPr>
          <p:cNvSpPr txBox="1"/>
          <p:nvPr/>
        </p:nvSpPr>
        <p:spPr>
          <a:xfrm>
            <a:off x="729049" y="2232454"/>
            <a:ext cx="801541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cs typeface="Calibri"/>
              </a:rPr>
              <a:t>Website based on React JS</a:t>
            </a:r>
          </a:p>
          <a:p>
            <a:endParaRPr lang="en-US">
              <a:cs typeface="Calibri"/>
            </a:endParaRPr>
          </a:p>
          <a:p>
            <a:pPr>
              <a:buChar char="•"/>
            </a:pPr>
            <a:r>
              <a:rPr lang="en-US">
                <a:cs typeface="Calibri"/>
              </a:rPr>
              <a:t>Frameworks:  Bootstrap</a:t>
            </a:r>
          </a:p>
          <a:p>
            <a:endParaRPr lang="en-US">
              <a:cs typeface="Calibri"/>
            </a:endParaRPr>
          </a:p>
          <a:p>
            <a:pPr>
              <a:buChar char="•"/>
            </a:pPr>
            <a:r>
              <a:rPr lang="en-US">
                <a:cs typeface="Calibri"/>
              </a:rPr>
              <a:t>GitHub and Visual Studio Code</a:t>
            </a:r>
          </a:p>
        </p:txBody>
      </p:sp>
      <p:pic>
        <p:nvPicPr>
          <p:cNvPr id="9" name="Picture 9">
            <a:extLst>
              <a:ext uri="{FF2B5EF4-FFF2-40B4-BE49-F238E27FC236}">
                <a16:creationId xmlns:a16="http://schemas.microsoft.com/office/drawing/2014/main" id="{9C2D1AB0-2537-96CB-DB0D-E5071A55F177}"/>
              </a:ext>
            </a:extLst>
          </p:cNvPr>
          <p:cNvPicPr>
            <a:picLocks noChangeAspect="1"/>
          </p:cNvPicPr>
          <p:nvPr/>
        </p:nvPicPr>
        <p:blipFill>
          <a:blip r:embed="rId2"/>
          <a:stretch>
            <a:fillRect/>
          </a:stretch>
        </p:blipFill>
        <p:spPr>
          <a:xfrm>
            <a:off x="7370806" y="1889306"/>
            <a:ext cx="2743200" cy="1802524"/>
          </a:xfrm>
          <a:prstGeom prst="rect">
            <a:avLst/>
          </a:prstGeom>
        </p:spPr>
      </p:pic>
      <p:pic>
        <p:nvPicPr>
          <p:cNvPr id="10" name="Picture 10" descr="Logo&#10;&#10;Description automatically generated">
            <a:extLst>
              <a:ext uri="{FF2B5EF4-FFF2-40B4-BE49-F238E27FC236}">
                <a16:creationId xmlns:a16="http://schemas.microsoft.com/office/drawing/2014/main" id="{31E18C30-D270-21D2-AA81-07CE14ECA9C2}"/>
              </a:ext>
            </a:extLst>
          </p:cNvPr>
          <p:cNvPicPr>
            <a:picLocks noChangeAspect="1"/>
          </p:cNvPicPr>
          <p:nvPr/>
        </p:nvPicPr>
        <p:blipFill>
          <a:blip r:embed="rId3"/>
          <a:stretch>
            <a:fillRect/>
          </a:stretch>
        </p:blipFill>
        <p:spPr>
          <a:xfrm>
            <a:off x="2458995" y="4401609"/>
            <a:ext cx="2743200" cy="1514674"/>
          </a:xfrm>
          <a:prstGeom prst="rect">
            <a:avLst/>
          </a:prstGeom>
        </p:spPr>
      </p:pic>
      <p:pic>
        <p:nvPicPr>
          <p:cNvPr id="11" name="Picture 11" descr="Icon&#10;&#10;Description automatically generated">
            <a:extLst>
              <a:ext uri="{FF2B5EF4-FFF2-40B4-BE49-F238E27FC236}">
                <a16:creationId xmlns:a16="http://schemas.microsoft.com/office/drawing/2014/main" id="{2056ECB4-EB9D-4488-70CF-78C7AA6DAD89}"/>
              </a:ext>
            </a:extLst>
          </p:cNvPr>
          <p:cNvPicPr>
            <a:picLocks noChangeAspect="1"/>
          </p:cNvPicPr>
          <p:nvPr/>
        </p:nvPicPr>
        <p:blipFill>
          <a:blip r:embed="rId4"/>
          <a:stretch>
            <a:fillRect/>
          </a:stretch>
        </p:blipFill>
        <p:spPr>
          <a:xfrm>
            <a:off x="7370805" y="4465970"/>
            <a:ext cx="2743200" cy="1406545"/>
          </a:xfrm>
          <a:prstGeom prst="rect">
            <a:avLst/>
          </a:prstGeom>
        </p:spPr>
      </p:pic>
      <p:pic>
        <p:nvPicPr>
          <p:cNvPr id="2" name="Picture 2">
            <a:extLst>
              <a:ext uri="{FF2B5EF4-FFF2-40B4-BE49-F238E27FC236}">
                <a16:creationId xmlns:a16="http://schemas.microsoft.com/office/drawing/2014/main" id="{D6AA898D-C629-8C33-3C3D-A5EB222F8A34}"/>
              </a:ext>
            </a:extLst>
          </p:cNvPr>
          <p:cNvPicPr>
            <a:picLocks noChangeAspect="1"/>
          </p:cNvPicPr>
          <p:nvPr/>
        </p:nvPicPr>
        <p:blipFill>
          <a:blip r:embed="rId5"/>
          <a:stretch>
            <a:fillRect/>
          </a:stretch>
        </p:blipFill>
        <p:spPr>
          <a:xfrm>
            <a:off x="674670" y="474288"/>
            <a:ext cx="4095964" cy="823716"/>
          </a:xfrm>
          <a:prstGeom prst="rect">
            <a:avLst/>
          </a:prstGeom>
        </p:spPr>
      </p:pic>
      <p:sp>
        <p:nvSpPr>
          <p:cNvPr id="3" name="Slide Number Placeholder 2">
            <a:extLst>
              <a:ext uri="{FF2B5EF4-FFF2-40B4-BE49-F238E27FC236}">
                <a16:creationId xmlns:a16="http://schemas.microsoft.com/office/drawing/2014/main" id="{F9F5B7FC-40A1-DAB9-10D6-58989F2BFFFC}"/>
              </a:ext>
            </a:extLst>
          </p:cNvPr>
          <p:cNvSpPr>
            <a:spLocks noGrp="1"/>
          </p:cNvSpPr>
          <p:nvPr>
            <p:ph type="sldNum" sz="quarter" idx="12"/>
          </p:nvPr>
        </p:nvSpPr>
        <p:spPr/>
        <p:txBody>
          <a:bodyPr/>
          <a:lstStyle/>
          <a:p>
            <a:fld id="{48F63A3B-78C7-47BE-AE5E-E10140E04643}" type="slidenum">
              <a:rPr lang="en-US" dirty="0"/>
              <a:t>15</a:t>
            </a:fld>
            <a:endParaRPr lang="en-US"/>
          </a:p>
        </p:txBody>
      </p:sp>
    </p:spTree>
    <p:extLst>
      <p:ext uri="{BB962C8B-B14F-4D97-AF65-F5344CB8AC3E}">
        <p14:creationId xmlns:p14="http://schemas.microsoft.com/office/powerpoint/2010/main" val="228973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6E46-9361-3B30-B076-F4641482BF72}"/>
              </a:ext>
            </a:extLst>
          </p:cNvPr>
          <p:cNvSpPr>
            <a:spLocks noGrp="1"/>
          </p:cNvSpPr>
          <p:nvPr>
            <p:ph type="title"/>
          </p:nvPr>
        </p:nvSpPr>
        <p:spPr>
          <a:xfrm>
            <a:off x="838200" y="365125"/>
            <a:ext cx="5583195" cy="1346157"/>
          </a:xfrm>
        </p:spPr>
        <p:txBody>
          <a:bodyPr/>
          <a:lstStyle/>
          <a:p>
            <a:r>
              <a:rPr lang="en-US" sz="3200" b="1" i="0" u="none" strike="noStrike">
                <a:solidFill>
                  <a:srgbClr val="0E2A47"/>
                </a:solidFill>
                <a:latin typeface="Calibri"/>
                <a:ea typeface="Calibri"/>
                <a:cs typeface="Calibri"/>
              </a:rPr>
              <a:t>User Evaluation of the Functional Prototype</a:t>
            </a:r>
            <a:endParaRPr lang="en-US">
              <a:solidFill>
                <a:srgbClr val="0E2A47"/>
              </a:solidFill>
            </a:endParaRPr>
          </a:p>
        </p:txBody>
      </p:sp>
      <p:pic>
        <p:nvPicPr>
          <p:cNvPr id="5" name="Picture 6" descr="A picture containing text, device, gauge&#10;&#10;Description automatically generated">
            <a:extLst>
              <a:ext uri="{FF2B5EF4-FFF2-40B4-BE49-F238E27FC236}">
                <a16:creationId xmlns:a16="http://schemas.microsoft.com/office/drawing/2014/main" id="{5DA8BFFA-0E27-72FC-2D4D-9AC2E2100517}"/>
              </a:ext>
            </a:extLst>
          </p:cNvPr>
          <p:cNvPicPr>
            <a:picLocks noChangeAspect="1"/>
          </p:cNvPicPr>
          <p:nvPr/>
        </p:nvPicPr>
        <p:blipFill rotWithShape="1">
          <a:blip r:embed="rId2"/>
          <a:srcRect l="20933" r="21247"/>
          <a:stretch/>
        </p:blipFill>
        <p:spPr>
          <a:xfrm>
            <a:off x="6630810" y="154469"/>
            <a:ext cx="5293461" cy="609599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C4E2F936-24B3-145E-2D84-0858F48217AA}"/>
              </a:ext>
            </a:extLst>
          </p:cNvPr>
          <p:cNvSpPr txBox="1"/>
          <p:nvPr/>
        </p:nvSpPr>
        <p:spPr>
          <a:xfrm>
            <a:off x="667265" y="1892644"/>
            <a:ext cx="5945659" cy="6458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600" dirty="0">
                <a:cs typeface="Calibri"/>
              </a:rPr>
              <a:t>For this evaluation we used the same strategy used on the LFP  but we change some the cases used.</a:t>
            </a:r>
            <a:endParaRPr lang="en-US" dirty="0"/>
          </a:p>
          <a:p>
            <a:pPr marL="285750" indent="-285750">
              <a:lnSpc>
                <a:spcPct val="150000"/>
              </a:lnSpc>
              <a:buFont typeface="Arial"/>
              <a:buChar char="•"/>
            </a:pPr>
            <a:r>
              <a:rPr lang="en-US" sz="1600" dirty="0">
                <a:cs typeface="Calibri"/>
              </a:rPr>
              <a:t>We also give a post questionnaire for the participants to increase the received feedback.</a:t>
            </a:r>
            <a:endParaRPr lang="en-US" sz="1600" dirty="0">
              <a:ea typeface="Calibri"/>
              <a:cs typeface="Calibri"/>
            </a:endParaRPr>
          </a:p>
          <a:p>
            <a:pPr marL="285750" indent="-285750">
              <a:lnSpc>
                <a:spcPct val="150000"/>
              </a:lnSpc>
              <a:buFont typeface="Arial"/>
              <a:buChar char="•"/>
            </a:pPr>
            <a:r>
              <a:rPr lang="en-US" sz="1600" dirty="0">
                <a:cs typeface="Calibri"/>
              </a:rPr>
              <a:t>Tasks:</a:t>
            </a:r>
            <a:endParaRPr lang="en-US" sz="1600" dirty="0">
              <a:ea typeface="+mn-lt"/>
              <a:cs typeface="+mn-lt"/>
            </a:endParaRPr>
          </a:p>
          <a:p>
            <a:pPr marL="742950" lvl="1" indent="-285750" algn="just">
              <a:spcAft>
                <a:spcPts val="600"/>
              </a:spcAft>
              <a:buFont typeface="Arial,Sans-Serif"/>
              <a:buChar char="•"/>
            </a:pPr>
            <a:r>
              <a:rPr lang="en" sz="1400" dirty="0">
                <a:ea typeface="+mn-lt"/>
                <a:cs typeface="+mn-lt"/>
              </a:rPr>
              <a:t>Register on the website.</a:t>
            </a:r>
            <a:endParaRPr lang="pt-PT" sz="1400" dirty="0">
              <a:ea typeface="+mn-lt"/>
              <a:cs typeface="+mn-lt"/>
            </a:endParaRPr>
          </a:p>
          <a:p>
            <a:pPr marL="742950" lvl="1" indent="-285750" algn="just">
              <a:spcAft>
                <a:spcPts val="600"/>
              </a:spcAft>
              <a:buFont typeface="Arial,Sans-Serif"/>
              <a:buChar char="•"/>
            </a:pPr>
            <a:r>
              <a:rPr lang="en" sz="1400" dirty="0">
                <a:ea typeface="+mn-lt"/>
                <a:cs typeface="+mn-lt"/>
              </a:rPr>
              <a:t>Login</a:t>
            </a:r>
          </a:p>
          <a:p>
            <a:pPr marL="742950" lvl="1" indent="-285750" algn="just">
              <a:spcAft>
                <a:spcPts val="600"/>
              </a:spcAft>
              <a:buFont typeface="Arial,Sans-Serif"/>
              <a:buChar char="•"/>
            </a:pPr>
            <a:r>
              <a:rPr lang="en" sz="1400" dirty="0">
                <a:ea typeface="+mn-lt"/>
                <a:cs typeface="+mn-lt"/>
              </a:rPr>
              <a:t>Create </a:t>
            </a:r>
            <a:r>
              <a:rPr lang="en" sz="1400" dirty="0" err="1">
                <a:ea typeface="+mn-lt"/>
                <a:cs typeface="+mn-lt"/>
              </a:rPr>
              <a:t>appointement</a:t>
            </a:r>
            <a:endParaRPr lang="en-US" sz="1600" dirty="0">
              <a:ea typeface="+mn-lt"/>
              <a:cs typeface="+mn-lt"/>
            </a:endParaRPr>
          </a:p>
          <a:p>
            <a:pPr marL="742950" lvl="1" indent="-285750" algn="just">
              <a:spcAft>
                <a:spcPts val="600"/>
              </a:spcAft>
              <a:buFont typeface="Arial,Sans-Serif"/>
              <a:buChar char="•"/>
            </a:pPr>
            <a:r>
              <a:rPr lang="en" sz="1400" dirty="0">
                <a:ea typeface="+mn-lt"/>
                <a:cs typeface="+mn-lt"/>
              </a:rPr>
              <a:t>See What is the information of today's 14:00 event.​</a:t>
            </a:r>
            <a:endParaRPr lang="pt-PT" sz="1400" dirty="0">
              <a:ea typeface="+mn-lt"/>
              <a:cs typeface="+mn-lt"/>
            </a:endParaRPr>
          </a:p>
          <a:p>
            <a:pPr marL="742950" lvl="1" indent="-285750" algn="just">
              <a:spcAft>
                <a:spcPts val="600"/>
              </a:spcAft>
              <a:buFont typeface="Arial,Sans-Serif"/>
              <a:buChar char="•"/>
            </a:pPr>
            <a:r>
              <a:rPr lang="en" sz="1400" dirty="0">
                <a:ea typeface="+mn-lt"/>
                <a:cs typeface="+mn-lt"/>
              </a:rPr>
              <a:t>Enter the '</a:t>
            </a:r>
            <a:r>
              <a:rPr lang="en" sz="1400" dirty="0" err="1">
                <a:ea typeface="+mn-lt"/>
                <a:cs typeface="+mn-lt"/>
              </a:rPr>
              <a:t>Futebolada</a:t>
            </a:r>
            <a:r>
              <a:rPr lang="en" sz="1400" dirty="0">
                <a:ea typeface="+mn-lt"/>
                <a:cs typeface="+mn-lt"/>
              </a:rPr>
              <a:t>' chat and send a message.</a:t>
            </a:r>
            <a:endParaRPr lang="pt-PT" sz="1400" dirty="0">
              <a:ea typeface="+mn-lt"/>
              <a:cs typeface="+mn-lt"/>
            </a:endParaRPr>
          </a:p>
          <a:p>
            <a:pPr marL="742950" lvl="1" indent="-285750" algn="just">
              <a:spcAft>
                <a:spcPts val="600"/>
              </a:spcAft>
              <a:buFont typeface="Arial,Sans-Serif"/>
              <a:buChar char="•"/>
            </a:pPr>
            <a:r>
              <a:rPr lang="en" sz="1400" dirty="0">
                <a:ea typeface="+mn-lt"/>
                <a:cs typeface="+mn-lt"/>
              </a:rPr>
              <a:t>Open the calendar. What is the event on June 1st.</a:t>
            </a:r>
            <a:endParaRPr lang="pt-PT" sz="1400" dirty="0">
              <a:ea typeface="+mn-lt"/>
              <a:cs typeface="+mn-lt"/>
            </a:endParaRPr>
          </a:p>
          <a:p>
            <a:pPr marL="742950" lvl="1" indent="-285750" algn="just">
              <a:spcAft>
                <a:spcPts val="600"/>
              </a:spcAft>
              <a:buFont typeface="Arial,Sans-Serif"/>
              <a:buChar char="•"/>
            </a:pPr>
            <a:r>
              <a:rPr lang="en" sz="1400" dirty="0">
                <a:ea typeface="+mn-lt"/>
                <a:cs typeface="+mn-lt"/>
              </a:rPr>
              <a:t>Create an event on May 17th at 16:30, 'Compilers Test'.</a:t>
            </a:r>
            <a:endParaRPr lang="en" sz="1400" dirty="0">
              <a:ea typeface="Calibri"/>
              <a:cs typeface="Calibri"/>
            </a:endParaRPr>
          </a:p>
          <a:p>
            <a:pPr marL="742950" lvl="1" indent="-285750" algn="just">
              <a:spcAft>
                <a:spcPts val="600"/>
              </a:spcAft>
              <a:buFont typeface="Arial,Sans-Serif"/>
              <a:buChar char="•"/>
            </a:pPr>
            <a:r>
              <a:rPr lang="en" sz="1400" dirty="0">
                <a:ea typeface="Calibri"/>
                <a:cs typeface="Calibri"/>
              </a:rPr>
              <a:t>Log out </a:t>
            </a:r>
          </a:p>
          <a:p>
            <a:pPr marL="742950" lvl="1" indent="-285750" algn="just">
              <a:spcAft>
                <a:spcPts val="600"/>
              </a:spcAft>
              <a:buFont typeface="Arial,Sans-Serif"/>
              <a:buChar char="•"/>
            </a:pPr>
            <a:endParaRPr lang="en" sz="1400">
              <a:ea typeface="Calibri"/>
              <a:cs typeface="Calibri"/>
            </a:endParaRPr>
          </a:p>
          <a:p>
            <a:pPr marL="285750" indent="-285750" algn="just">
              <a:spcAft>
                <a:spcPts val="600"/>
              </a:spcAft>
              <a:buFont typeface="Arial"/>
              <a:buChar char="•"/>
            </a:pPr>
            <a:r>
              <a:rPr lang="en" sz="1400" dirty="0">
                <a:ea typeface="Calibri"/>
                <a:cs typeface="Calibri"/>
              </a:rPr>
              <a:t>Total of nine (9) participant's</a:t>
            </a:r>
          </a:p>
          <a:p>
            <a:endParaRPr lang="pt-PT" sz="1600">
              <a:ea typeface="Calibri" panose="020F0502020204030204"/>
              <a:cs typeface="Calibri"/>
            </a:endParaRPr>
          </a:p>
          <a:p>
            <a:pPr>
              <a:lnSpc>
                <a:spcPct val="150000"/>
              </a:lnSpc>
            </a:pPr>
            <a:endParaRPr lang="pt-PT" sz="1500">
              <a:ea typeface="Calibri" panose="020F0502020204030204"/>
              <a:cs typeface="Calibri"/>
            </a:endParaRPr>
          </a:p>
          <a:p>
            <a:pPr>
              <a:lnSpc>
                <a:spcPct val="150000"/>
              </a:lnSpc>
            </a:pPr>
            <a:endParaRPr lang="en-US" sz="1500">
              <a:ea typeface="Calibri" panose="020F0502020204030204"/>
              <a:cs typeface="Calibri"/>
            </a:endParaRPr>
          </a:p>
          <a:p>
            <a:pPr>
              <a:lnSpc>
                <a:spcPct val="150000"/>
              </a:lnSpc>
            </a:pPr>
            <a:endParaRPr lang="pt-PT" sz="1500">
              <a:ea typeface="Calibri" panose="020F0502020204030204"/>
              <a:cs typeface="Calibri"/>
            </a:endParaRPr>
          </a:p>
          <a:p>
            <a:pPr>
              <a:lnSpc>
                <a:spcPct val="150000"/>
              </a:lnSpc>
            </a:pPr>
            <a:endParaRPr lang="en-US" sz="1500">
              <a:ea typeface="Calibri" panose="020F0502020204030204"/>
              <a:cs typeface="Calibri"/>
            </a:endParaRPr>
          </a:p>
        </p:txBody>
      </p:sp>
      <p:sp>
        <p:nvSpPr>
          <p:cNvPr id="3" name="Slide Number Placeholder 2">
            <a:extLst>
              <a:ext uri="{FF2B5EF4-FFF2-40B4-BE49-F238E27FC236}">
                <a16:creationId xmlns:a16="http://schemas.microsoft.com/office/drawing/2014/main" id="{90E09C39-5CD8-85F4-D8A2-8360A2A4AA8C}"/>
              </a:ext>
            </a:extLst>
          </p:cNvPr>
          <p:cNvSpPr>
            <a:spLocks noGrp="1"/>
          </p:cNvSpPr>
          <p:nvPr>
            <p:ph type="sldNum" sz="quarter" idx="12"/>
          </p:nvPr>
        </p:nvSpPr>
        <p:spPr/>
        <p:txBody>
          <a:bodyPr/>
          <a:lstStyle/>
          <a:p>
            <a:fld id="{48F63A3B-78C7-47BE-AE5E-E10140E04643}" type="slidenum">
              <a:rPr lang="en-US" dirty="0"/>
              <a:t>16</a:t>
            </a:fld>
            <a:endParaRPr lang="en-US"/>
          </a:p>
        </p:txBody>
      </p:sp>
    </p:spTree>
    <p:extLst>
      <p:ext uri="{BB962C8B-B14F-4D97-AF65-F5344CB8AC3E}">
        <p14:creationId xmlns:p14="http://schemas.microsoft.com/office/powerpoint/2010/main" val="1929604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DFDAC1-6D8E-49ED-DB05-725DC6949C5C}"/>
              </a:ext>
            </a:extLst>
          </p:cNvPr>
          <p:cNvSpPr txBox="1"/>
          <p:nvPr/>
        </p:nvSpPr>
        <p:spPr>
          <a:xfrm>
            <a:off x="729164" y="180978"/>
            <a:ext cx="39376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E2A47"/>
                </a:solidFill>
                <a:latin typeface="Arial"/>
                <a:cs typeface="Arial"/>
              </a:rPr>
              <a:t>Usability Tests </a:t>
            </a:r>
          </a:p>
        </p:txBody>
      </p:sp>
      <p:sp>
        <p:nvSpPr>
          <p:cNvPr id="2" name="Slide Number Placeholder 1">
            <a:extLst>
              <a:ext uri="{FF2B5EF4-FFF2-40B4-BE49-F238E27FC236}">
                <a16:creationId xmlns:a16="http://schemas.microsoft.com/office/drawing/2014/main" id="{78BC8E3E-50EC-4FF0-5021-EA2089B778BD}"/>
              </a:ext>
            </a:extLst>
          </p:cNvPr>
          <p:cNvSpPr>
            <a:spLocks noGrp="1"/>
          </p:cNvSpPr>
          <p:nvPr>
            <p:ph type="sldNum" sz="quarter" idx="12"/>
          </p:nvPr>
        </p:nvSpPr>
        <p:spPr/>
        <p:txBody>
          <a:bodyPr/>
          <a:lstStyle/>
          <a:p>
            <a:fld id="{48F63A3B-78C7-47BE-AE5E-E10140E04643}" type="slidenum">
              <a:rPr lang="en-US" dirty="0"/>
              <a:t>17</a:t>
            </a:fld>
            <a:endParaRPr lang="en-US"/>
          </a:p>
        </p:txBody>
      </p:sp>
      <p:pic>
        <p:nvPicPr>
          <p:cNvPr id="6" name="Picture 6">
            <a:extLst>
              <a:ext uri="{FF2B5EF4-FFF2-40B4-BE49-F238E27FC236}">
                <a16:creationId xmlns:a16="http://schemas.microsoft.com/office/drawing/2014/main" id="{476EC2E0-4D4E-A5C5-57EA-125CCB9D227A}"/>
              </a:ext>
            </a:extLst>
          </p:cNvPr>
          <p:cNvPicPr>
            <a:picLocks noGrp="1" noChangeAspect="1"/>
          </p:cNvPicPr>
          <p:nvPr>
            <p:ph idx="1"/>
          </p:nvPr>
        </p:nvPicPr>
        <p:blipFill>
          <a:blip r:embed="rId2"/>
          <a:stretch>
            <a:fillRect/>
          </a:stretch>
        </p:blipFill>
        <p:spPr>
          <a:xfrm>
            <a:off x="1273026" y="378681"/>
            <a:ext cx="9645947" cy="6431854"/>
          </a:xfrm>
        </p:spPr>
      </p:pic>
    </p:spTree>
    <p:extLst>
      <p:ext uri="{BB962C8B-B14F-4D97-AF65-F5344CB8AC3E}">
        <p14:creationId xmlns:p14="http://schemas.microsoft.com/office/powerpoint/2010/main" val="1321146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50FE8B9-AB41-20CD-B09E-EB26B111DA5A}"/>
              </a:ext>
            </a:extLst>
          </p:cNvPr>
          <p:cNvPicPr>
            <a:picLocks noGrp="1" noChangeAspect="1"/>
          </p:cNvPicPr>
          <p:nvPr>
            <p:ph idx="1"/>
          </p:nvPr>
        </p:nvPicPr>
        <p:blipFill rotWithShape="1">
          <a:blip r:embed="rId2"/>
          <a:srcRect r="-111" b="31304"/>
          <a:stretch/>
        </p:blipFill>
        <p:spPr>
          <a:xfrm>
            <a:off x="593196" y="1969823"/>
            <a:ext cx="10677542" cy="3724609"/>
          </a:xfrm>
        </p:spPr>
      </p:pic>
      <p:sp>
        <p:nvSpPr>
          <p:cNvPr id="4" name="Slide Number Placeholder 3">
            <a:extLst>
              <a:ext uri="{FF2B5EF4-FFF2-40B4-BE49-F238E27FC236}">
                <a16:creationId xmlns:a16="http://schemas.microsoft.com/office/drawing/2014/main" id="{B95901E0-3ABC-72A2-30E1-886276E80857}"/>
              </a:ext>
            </a:extLst>
          </p:cNvPr>
          <p:cNvSpPr>
            <a:spLocks noGrp="1"/>
          </p:cNvSpPr>
          <p:nvPr>
            <p:ph type="sldNum" sz="quarter" idx="12"/>
          </p:nvPr>
        </p:nvSpPr>
        <p:spPr/>
        <p:txBody>
          <a:bodyPr/>
          <a:lstStyle/>
          <a:p>
            <a:fld id="{48F63A3B-78C7-47BE-AE5E-E10140E04643}" type="slidenum">
              <a:rPr lang="en-US" dirty="0"/>
              <a:t>18</a:t>
            </a:fld>
            <a:endParaRPr lang="en-US"/>
          </a:p>
        </p:txBody>
      </p:sp>
      <p:sp>
        <p:nvSpPr>
          <p:cNvPr id="7" name="TextBox 6">
            <a:extLst>
              <a:ext uri="{FF2B5EF4-FFF2-40B4-BE49-F238E27FC236}">
                <a16:creationId xmlns:a16="http://schemas.microsoft.com/office/drawing/2014/main" id="{59BFE6CE-AAA3-356F-1540-89933530C782}"/>
              </a:ext>
            </a:extLst>
          </p:cNvPr>
          <p:cNvSpPr txBox="1"/>
          <p:nvPr/>
        </p:nvSpPr>
        <p:spPr>
          <a:xfrm>
            <a:off x="780535" y="677562"/>
            <a:ext cx="39376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E2A47"/>
                </a:solidFill>
                <a:latin typeface="Arial"/>
                <a:cs typeface="Arial"/>
              </a:rPr>
              <a:t>Usability Tests - Results</a:t>
            </a:r>
          </a:p>
        </p:txBody>
      </p:sp>
    </p:spTree>
    <p:extLst>
      <p:ext uri="{BB962C8B-B14F-4D97-AF65-F5344CB8AC3E}">
        <p14:creationId xmlns:p14="http://schemas.microsoft.com/office/powerpoint/2010/main" val="2635919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461346-8F80-2AC9-4D36-79104AA4A608}"/>
              </a:ext>
            </a:extLst>
          </p:cNvPr>
          <p:cNvSpPr>
            <a:spLocks noGrp="1"/>
          </p:cNvSpPr>
          <p:nvPr>
            <p:ph type="sldNum" sz="quarter" idx="12"/>
          </p:nvPr>
        </p:nvSpPr>
        <p:spPr/>
        <p:txBody>
          <a:bodyPr/>
          <a:lstStyle/>
          <a:p>
            <a:fld id="{48F63A3B-78C7-47BE-AE5E-E10140E04643}" type="slidenum">
              <a:rPr lang="en-US" dirty="0"/>
              <a:t>19</a:t>
            </a:fld>
            <a:endParaRPr lang="en-US"/>
          </a:p>
        </p:txBody>
      </p:sp>
      <p:sp>
        <p:nvSpPr>
          <p:cNvPr id="6" name="TextBox 5">
            <a:extLst>
              <a:ext uri="{FF2B5EF4-FFF2-40B4-BE49-F238E27FC236}">
                <a16:creationId xmlns:a16="http://schemas.microsoft.com/office/drawing/2014/main" id="{7786067A-1B43-4B15-0CCE-DA37F1E2D71C}"/>
              </a:ext>
            </a:extLst>
          </p:cNvPr>
          <p:cNvSpPr txBox="1"/>
          <p:nvPr/>
        </p:nvSpPr>
        <p:spPr>
          <a:xfrm>
            <a:off x="941434" y="194760"/>
            <a:ext cx="39376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E2A47"/>
                </a:solidFill>
                <a:latin typeface="Arial"/>
                <a:cs typeface="Arial"/>
              </a:rPr>
              <a:t>Usability Tests - Results</a:t>
            </a:r>
          </a:p>
        </p:txBody>
      </p:sp>
      <p:sp>
        <p:nvSpPr>
          <p:cNvPr id="9" name="TextBox 8">
            <a:extLst>
              <a:ext uri="{FF2B5EF4-FFF2-40B4-BE49-F238E27FC236}">
                <a16:creationId xmlns:a16="http://schemas.microsoft.com/office/drawing/2014/main" id="{4A79E684-D29B-6000-678D-78C054E5AFEF}"/>
              </a:ext>
            </a:extLst>
          </p:cNvPr>
          <p:cNvSpPr txBox="1"/>
          <p:nvPr/>
        </p:nvSpPr>
        <p:spPr>
          <a:xfrm>
            <a:off x="8399885" y="198476"/>
            <a:ext cx="2446780" cy="36933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SUS </a:t>
            </a:r>
            <a:r>
              <a:rPr lang="en-US" b="1">
                <a:cs typeface="Calibri"/>
              </a:rPr>
              <a:t>average </a:t>
            </a:r>
            <a:r>
              <a:rPr lang="en-US" b="1" dirty="0">
                <a:cs typeface="Calibri"/>
              </a:rPr>
              <a:t>Score:</a:t>
            </a:r>
            <a:r>
              <a:rPr lang="en-US" b="1">
                <a:cs typeface="Calibri"/>
              </a:rPr>
              <a:t> 88</a:t>
            </a:r>
            <a:endParaRPr lang="en-US" b="1" dirty="0"/>
          </a:p>
        </p:txBody>
      </p:sp>
      <p:pic>
        <p:nvPicPr>
          <p:cNvPr id="10" name="Picture 10">
            <a:extLst>
              <a:ext uri="{FF2B5EF4-FFF2-40B4-BE49-F238E27FC236}">
                <a16:creationId xmlns:a16="http://schemas.microsoft.com/office/drawing/2014/main" id="{0BF12F67-7EB9-C0C2-6E3F-E02DAFED6B48}"/>
              </a:ext>
            </a:extLst>
          </p:cNvPr>
          <p:cNvPicPr>
            <a:picLocks noChangeAspect="1"/>
          </p:cNvPicPr>
          <p:nvPr/>
        </p:nvPicPr>
        <p:blipFill>
          <a:blip r:embed="rId2"/>
          <a:stretch>
            <a:fillRect/>
          </a:stretch>
        </p:blipFill>
        <p:spPr>
          <a:xfrm>
            <a:off x="1685693" y="692893"/>
            <a:ext cx="8820613" cy="5890385"/>
          </a:xfrm>
          <a:prstGeom prst="rect">
            <a:avLst/>
          </a:prstGeom>
        </p:spPr>
      </p:pic>
    </p:spTree>
    <p:extLst>
      <p:ext uri="{BB962C8B-B14F-4D97-AF65-F5344CB8AC3E}">
        <p14:creationId xmlns:p14="http://schemas.microsoft.com/office/powerpoint/2010/main" val="3622323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22ABFCC-5A73-A3F1-45EE-D1C507C81254}"/>
              </a:ext>
            </a:extLst>
          </p:cNvPr>
          <p:cNvPicPr>
            <a:picLocks noGrp="1" noChangeAspect="1"/>
          </p:cNvPicPr>
          <p:nvPr>
            <p:ph idx="1"/>
          </p:nvPr>
        </p:nvPicPr>
        <p:blipFill>
          <a:blip r:embed="rId3"/>
          <a:stretch>
            <a:fillRect/>
          </a:stretch>
        </p:blipFill>
        <p:spPr>
          <a:xfrm>
            <a:off x="520993" y="390847"/>
            <a:ext cx="6079419" cy="740950"/>
          </a:xfrm>
        </p:spPr>
      </p:pic>
      <p:sp>
        <p:nvSpPr>
          <p:cNvPr id="5" name="TextBox 4">
            <a:extLst>
              <a:ext uri="{FF2B5EF4-FFF2-40B4-BE49-F238E27FC236}">
                <a16:creationId xmlns:a16="http://schemas.microsoft.com/office/drawing/2014/main" id="{96EA6CBE-C419-2E4B-A01E-9FC858DA9AD7}"/>
              </a:ext>
            </a:extLst>
          </p:cNvPr>
          <p:cNvSpPr txBox="1"/>
          <p:nvPr/>
        </p:nvSpPr>
        <p:spPr>
          <a:xfrm>
            <a:off x="2123966" y="1713658"/>
            <a:ext cx="9053381" cy="42043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 typeface="Courier New"/>
              <a:buChar char="o"/>
            </a:pPr>
            <a:r>
              <a:rPr lang="en-US">
                <a:latin typeface="Calibri"/>
                <a:cs typeface="Arial"/>
              </a:rPr>
              <a:t>In Today’s Society, having an organized life is fundamental. </a:t>
            </a:r>
            <a:endParaRPr lang="en-US">
              <a:latin typeface="Calibri"/>
              <a:cs typeface="Calibri"/>
            </a:endParaRPr>
          </a:p>
          <a:p>
            <a:pPr marL="285750" indent="-285750">
              <a:lnSpc>
                <a:spcPct val="150000"/>
              </a:lnSpc>
              <a:buFont typeface="Courier New"/>
              <a:buChar char="o"/>
            </a:pPr>
            <a:endParaRPr lang="en-US">
              <a:cs typeface="Calibri"/>
            </a:endParaRPr>
          </a:p>
          <a:p>
            <a:pPr marL="285750" indent="-285750" algn="just">
              <a:lnSpc>
                <a:spcPct val="150000"/>
              </a:lnSpc>
              <a:buFont typeface="Courier New"/>
              <a:buChar char="o"/>
            </a:pPr>
            <a:r>
              <a:rPr lang="en-US">
                <a:latin typeface="Calibri"/>
                <a:cs typeface="Arial"/>
              </a:rPr>
              <a:t>However, not everyone can manage its personal tasks, the right way.   </a:t>
            </a:r>
            <a:endParaRPr lang="en-US">
              <a:latin typeface="Calibri"/>
              <a:cs typeface="Calibri" panose="020F0502020204030204"/>
            </a:endParaRPr>
          </a:p>
          <a:p>
            <a:pPr marL="285750" indent="-285750">
              <a:lnSpc>
                <a:spcPct val="150000"/>
              </a:lnSpc>
              <a:buFont typeface="Courier New"/>
              <a:buChar char="o"/>
            </a:pPr>
            <a:endParaRPr lang="en-US">
              <a:cs typeface="Calibri" panose="020F0502020204030204"/>
            </a:endParaRPr>
          </a:p>
          <a:p>
            <a:pPr marL="285750" indent="-285750" algn="just">
              <a:lnSpc>
                <a:spcPct val="150000"/>
              </a:lnSpc>
              <a:buFont typeface="Courier New"/>
              <a:buChar char="o"/>
            </a:pPr>
            <a:r>
              <a:rPr lang="en-US">
                <a:latin typeface="Calibri"/>
                <a:cs typeface="Arial"/>
              </a:rPr>
              <a:t>People have need to Scheduling activities and events.</a:t>
            </a:r>
            <a:endParaRPr lang="en-US">
              <a:latin typeface="Calibri"/>
              <a:cs typeface="Calibri" panose="020F0502020204030204"/>
            </a:endParaRPr>
          </a:p>
          <a:p>
            <a:pPr marL="285750" indent="-285750">
              <a:lnSpc>
                <a:spcPct val="150000"/>
              </a:lnSpc>
              <a:buFont typeface="Courier New"/>
              <a:buChar char="o"/>
            </a:pPr>
            <a:endParaRPr lang="en-US">
              <a:cs typeface="Calibri" panose="020F0502020204030204"/>
            </a:endParaRPr>
          </a:p>
          <a:p>
            <a:pPr marL="285750" indent="-285750" algn="just">
              <a:lnSpc>
                <a:spcPct val="150000"/>
              </a:lnSpc>
              <a:buFont typeface="Courier New"/>
              <a:buChar char="o"/>
            </a:pPr>
            <a:r>
              <a:rPr lang="en-US">
                <a:latin typeface="Calibri"/>
                <a:cs typeface="Arial"/>
              </a:rPr>
              <a:t>Also there’s a need of noting down important tasks on the spot.</a:t>
            </a:r>
            <a:endParaRPr lang="en-US">
              <a:latin typeface="Calibri"/>
              <a:cs typeface="Calibri" panose="020F0502020204030204"/>
            </a:endParaRPr>
          </a:p>
          <a:p>
            <a:pPr marL="285750" indent="-285750">
              <a:lnSpc>
                <a:spcPct val="150000"/>
              </a:lnSpc>
              <a:buFont typeface="Courier New"/>
              <a:buChar char="o"/>
            </a:pPr>
            <a:endParaRPr lang="en-US">
              <a:cs typeface="Calibri" panose="020F0502020204030204"/>
            </a:endParaRPr>
          </a:p>
          <a:p>
            <a:pPr marL="285750" indent="-285750" algn="just">
              <a:lnSpc>
                <a:spcPct val="150000"/>
              </a:lnSpc>
              <a:buFont typeface="Courier New"/>
              <a:buChar char="o"/>
            </a:pPr>
            <a:r>
              <a:rPr lang="en-US">
                <a:latin typeface="Calibri"/>
                <a:cs typeface="Arial"/>
              </a:rPr>
              <a:t>Simple Way to do All of This? </a:t>
            </a:r>
            <a:endParaRPr lang="en-US">
              <a:latin typeface="Calibri"/>
              <a:cs typeface="Calibri" panose="020F0502020204030204"/>
            </a:endParaRPr>
          </a:p>
          <a:p>
            <a:pPr marL="285750" indent="-285750">
              <a:lnSpc>
                <a:spcPct val="150000"/>
              </a:lnSpc>
              <a:buFont typeface="Courier New"/>
              <a:buChar char="o"/>
            </a:pPr>
            <a:endParaRPr lang="en-US">
              <a:cs typeface="Calibri"/>
            </a:endParaRPr>
          </a:p>
        </p:txBody>
      </p:sp>
      <p:sp>
        <p:nvSpPr>
          <p:cNvPr id="2" name="Slide Number Placeholder 1">
            <a:extLst>
              <a:ext uri="{FF2B5EF4-FFF2-40B4-BE49-F238E27FC236}">
                <a16:creationId xmlns:a16="http://schemas.microsoft.com/office/drawing/2014/main" id="{EBE2A0AF-5529-BA40-1C91-DA6B6CF65DBE}"/>
              </a:ext>
            </a:extLst>
          </p:cNvPr>
          <p:cNvSpPr>
            <a:spLocks noGrp="1"/>
          </p:cNvSpPr>
          <p:nvPr>
            <p:ph type="sldNum" sz="quarter" idx="12"/>
          </p:nvPr>
        </p:nvSpPr>
        <p:spPr/>
        <p:txBody>
          <a:bodyPr/>
          <a:lstStyle/>
          <a:p>
            <a:fld id="{48F63A3B-78C7-47BE-AE5E-E10140E04643}" type="slidenum">
              <a:rPr lang="en-US" dirty="0"/>
              <a:t>2</a:t>
            </a:fld>
            <a:endParaRPr lang="en-US"/>
          </a:p>
        </p:txBody>
      </p:sp>
    </p:spTree>
    <p:extLst>
      <p:ext uri="{BB962C8B-B14F-4D97-AF65-F5344CB8AC3E}">
        <p14:creationId xmlns:p14="http://schemas.microsoft.com/office/powerpoint/2010/main" val="34456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ACFCF-271D-46BD-A669-AE5E823D8D40}"/>
              </a:ext>
            </a:extLst>
          </p:cNvPr>
          <p:cNvSpPr>
            <a:spLocks noGrp="1"/>
          </p:cNvSpPr>
          <p:nvPr>
            <p:ph idx="1"/>
          </p:nvPr>
        </p:nvSpPr>
        <p:spPr>
          <a:xfrm>
            <a:off x="1531705" y="6189845"/>
            <a:ext cx="9137151" cy="524215"/>
          </a:xfrm>
        </p:spPr>
        <p:txBody>
          <a:bodyPr vert="horz" lIns="91440" tIns="45720" rIns="91440" bIns="45720" rtlCol="0" anchor="t">
            <a:normAutofit/>
          </a:bodyPr>
          <a:lstStyle/>
          <a:p>
            <a:pPr marL="0" indent="0">
              <a:buNone/>
            </a:pPr>
            <a:r>
              <a:rPr lang="en-US" sz="2000" b="1">
                <a:ea typeface="+mn-lt"/>
                <a:cs typeface="+mn-lt"/>
              </a:rPr>
              <a:t>Problem: Login/Register container and text are very small, and the color is very light</a:t>
            </a:r>
            <a:endParaRPr lang="en-US" sz="2000" b="1"/>
          </a:p>
        </p:txBody>
      </p:sp>
      <p:sp>
        <p:nvSpPr>
          <p:cNvPr id="4" name="Slide Number Placeholder 3">
            <a:extLst>
              <a:ext uri="{FF2B5EF4-FFF2-40B4-BE49-F238E27FC236}">
                <a16:creationId xmlns:a16="http://schemas.microsoft.com/office/drawing/2014/main" id="{CCD290C4-D498-CFF1-8194-86E03E76214F}"/>
              </a:ext>
            </a:extLst>
          </p:cNvPr>
          <p:cNvSpPr>
            <a:spLocks noGrp="1"/>
          </p:cNvSpPr>
          <p:nvPr>
            <p:ph type="sldNum" sz="quarter" idx="12"/>
          </p:nvPr>
        </p:nvSpPr>
        <p:spPr/>
        <p:txBody>
          <a:bodyPr/>
          <a:lstStyle/>
          <a:p>
            <a:fld id="{48F63A3B-78C7-47BE-AE5E-E10140E04643}" type="slidenum">
              <a:rPr lang="en-US" dirty="0"/>
              <a:t>20</a:t>
            </a:fld>
            <a:endParaRPr lang="en-US"/>
          </a:p>
        </p:txBody>
      </p:sp>
      <p:sp>
        <p:nvSpPr>
          <p:cNvPr id="6" name="TextBox 5">
            <a:extLst>
              <a:ext uri="{FF2B5EF4-FFF2-40B4-BE49-F238E27FC236}">
                <a16:creationId xmlns:a16="http://schemas.microsoft.com/office/drawing/2014/main" id="{4B81615D-24C5-3C73-EDA7-2A57BB8E1CA4}"/>
              </a:ext>
            </a:extLst>
          </p:cNvPr>
          <p:cNvSpPr txBox="1"/>
          <p:nvPr/>
        </p:nvSpPr>
        <p:spPr>
          <a:xfrm>
            <a:off x="764873" y="111126"/>
            <a:ext cx="39376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E2A47"/>
                </a:solidFill>
                <a:latin typeface="Arial"/>
                <a:cs typeface="Arial"/>
              </a:rPr>
              <a:t>User Evaluation</a:t>
            </a:r>
          </a:p>
        </p:txBody>
      </p:sp>
      <p:pic>
        <p:nvPicPr>
          <p:cNvPr id="5" name="Picture 6" descr="Graphical user interface, application&#10;&#10;Description automatically generated">
            <a:extLst>
              <a:ext uri="{FF2B5EF4-FFF2-40B4-BE49-F238E27FC236}">
                <a16:creationId xmlns:a16="http://schemas.microsoft.com/office/drawing/2014/main" id="{2CBCB16F-8CC7-D086-22D2-3DF8DC586B38}"/>
              </a:ext>
            </a:extLst>
          </p:cNvPr>
          <p:cNvPicPr>
            <a:picLocks noChangeAspect="1"/>
          </p:cNvPicPr>
          <p:nvPr/>
        </p:nvPicPr>
        <p:blipFill>
          <a:blip r:embed="rId2"/>
          <a:stretch>
            <a:fillRect/>
          </a:stretch>
        </p:blipFill>
        <p:spPr>
          <a:xfrm>
            <a:off x="278807" y="2980684"/>
            <a:ext cx="5605345" cy="3150683"/>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D85AEB1D-FF93-75A5-3E45-CC55D699D1A4}"/>
              </a:ext>
            </a:extLst>
          </p:cNvPr>
          <p:cNvPicPr>
            <a:picLocks noChangeAspect="1"/>
          </p:cNvPicPr>
          <p:nvPr/>
        </p:nvPicPr>
        <p:blipFill>
          <a:blip r:embed="rId3"/>
          <a:stretch>
            <a:fillRect/>
          </a:stretch>
        </p:blipFill>
        <p:spPr>
          <a:xfrm>
            <a:off x="2048106" y="724596"/>
            <a:ext cx="4852638" cy="2732513"/>
          </a:xfrm>
          <a:prstGeom prst="rect">
            <a:avLst/>
          </a:prstGeom>
        </p:spPr>
      </p:pic>
      <p:pic>
        <p:nvPicPr>
          <p:cNvPr id="2" name="Picture 4" descr="Graphical user interface, website&#10;&#10;Description automatically generated">
            <a:extLst>
              <a:ext uri="{FF2B5EF4-FFF2-40B4-BE49-F238E27FC236}">
                <a16:creationId xmlns:a16="http://schemas.microsoft.com/office/drawing/2014/main" id="{8AD22DE4-2BC5-888E-C0EC-688D042D8D68}"/>
              </a:ext>
            </a:extLst>
          </p:cNvPr>
          <p:cNvPicPr>
            <a:picLocks noChangeAspect="1"/>
          </p:cNvPicPr>
          <p:nvPr/>
        </p:nvPicPr>
        <p:blipFill>
          <a:blip r:embed="rId4"/>
          <a:stretch>
            <a:fillRect/>
          </a:stretch>
        </p:blipFill>
        <p:spPr>
          <a:xfrm>
            <a:off x="6456913" y="138267"/>
            <a:ext cx="5400907" cy="3039171"/>
          </a:xfrm>
          <a:prstGeom prst="rect">
            <a:avLst/>
          </a:prstGeom>
        </p:spPr>
      </p:pic>
      <p:pic>
        <p:nvPicPr>
          <p:cNvPr id="7" name="Picture 7" descr="Graphical user interface, website&#10;&#10;Description automatically generated">
            <a:extLst>
              <a:ext uri="{FF2B5EF4-FFF2-40B4-BE49-F238E27FC236}">
                <a16:creationId xmlns:a16="http://schemas.microsoft.com/office/drawing/2014/main" id="{4CB01737-B713-385C-B23E-5CC8AC50DE07}"/>
              </a:ext>
            </a:extLst>
          </p:cNvPr>
          <p:cNvPicPr>
            <a:picLocks noChangeAspect="1"/>
          </p:cNvPicPr>
          <p:nvPr/>
        </p:nvPicPr>
        <p:blipFill>
          <a:blip r:embed="rId5"/>
          <a:stretch>
            <a:fillRect/>
          </a:stretch>
        </p:blipFill>
        <p:spPr>
          <a:xfrm>
            <a:off x="5458522" y="2917672"/>
            <a:ext cx="5596052" cy="3150683"/>
          </a:xfrm>
          <a:prstGeom prst="rect">
            <a:avLst/>
          </a:prstGeom>
        </p:spPr>
      </p:pic>
    </p:spTree>
    <p:extLst>
      <p:ext uri="{BB962C8B-B14F-4D97-AF65-F5344CB8AC3E}">
        <p14:creationId xmlns:p14="http://schemas.microsoft.com/office/powerpoint/2010/main" val="3491309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ACFCF-271D-46BD-A669-AE5E823D8D40}"/>
              </a:ext>
            </a:extLst>
          </p:cNvPr>
          <p:cNvSpPr>
            <a:spLocks noGrp="1"/>
          </p:cNvSpPr>
          <p:nvPr>
            <p:ph idx="1"/>
          </p:nvPr>
        </p:nvSpPr>
        <p:spPr>
          <a:xfrm>
            <a:off x="1942671" y="6095873"/>
            <a:ext cx="8315219" cy="524215"/>
          </a:xfrm>
        </p:spPr>
        <p:txBody>
          <a:bodyPr vert="horz" lIns="91440" tIns="45720" rIns="91440" bIns="45720" rtlCol="0" anchor="t">
            <a:normAutofit fontScale="77500" lnSpcReduction="20000"/>
          </a:bodyPr>
          <a:lstStyle/>
          <a:p>
            <a:pPr marL="0" indent="0" algn="ctr">
              <a:buNone/>
            </a:pPr>
            <a:r>
              <a:rPr lang="en-US" sz="2400" b="1">
                <a:ea typeface="+mn-lt"/>
                <a:cs typeface="+mn-lt"/>
              </a:rPr>
              <a:t>Problem: After registering on the site, the page reloads to the beginning and the user does not know if he has registered</a:t>
            </a:r>
            <a:endParaRPr lang="en-US" b="1">
              <a:cs typeface="Calibri" panose="020F0502020204030204"/>
            </a:endParaRPr>
          </a:p>
        </p:txBody>
      </p:sp>
      <p:sp>
        <p:nvSpPr>
          <p:cNvPr id="4" name="Slide Number Placeholder 3">
            <a:extLst>
              <a:ext uri="{FF2B5EF4-FFF2-40B4-BE49-F238E27FC236}">
                <a16:creationId xmlns:a16="http://schemas.microsoft.com/office/drawing/2014/main" id="{CCD290C4-D498-CFF1-8194-86E03E76214F}"/>
              </a:ext>
            </a:extLst>
          </p:cNvPr>
          <p:cNvSpPr>
            <a:spLocks noGrp="1"/>
          </p:cNvSpPr>
          <p:nvPr>
            <p:ph type="sldNum" sz="quarter" idx="12"/>
          </p:nvPr>
        </p:nvSpPr>
        <p:spPr/>
        <p:txBody>
          <a:bodyPr/>
          <a:lstStyle/>
          <a:p>
            <a:fld id="{48F63A3B-78C7-47BE-AE5E-E10140E04643}" type="slidenum">
              <a:rPr lang="en-US" dirty="0"/>
              <a:t>21</a:t>
            </a:fld>
            <a:endParaRPr lang="en-US"/>
          </a:p>
        </p:txBody>
      </p:sp>
      <p:sp>
        <p:nvSpPr>
          <p:cNvPr id="6" name="TextBox 5">
            <a:extLst>
              <a:ext uri="{FF2B5EF4-FFF2-40B4-BE49-F238E27FC236}">
                <a16:creationId xmlns:a16="http://schemas.microsoft.com/office/drawing/2014/main" id="{4B81615D-24C5-3C73-EDA7-2A57BB8E1CA4}"/>
              </a:ext>
            </a:extLst>
          </p:cNvPr>
          <p:cNvSpPr txBox="1"/>
          <p:nvPr/>
        </p:nvSpPr>
        <p:spPr>
          <a:xfrm>
            <a:off x="1164459" y="139004"/>
            <a:ext cx="39376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E2A47"/>
                </a:solidFill>
                <a:latin typeface="Arial"/>
                <a:cs typeface="Arial"/>
              </a:rPr>
              <a:t>User Evaluation</a:t>
            </a:r>
          </a:p>
        </p:txBody>
      </p:sp>
      <p:pic>
        <p:nvPicPr>
          <p:cNvPr id="8" name="Screencast from 25-05-23 09 52 07 PM WEST">
            <a:hlinkClick r:id="" action="ppaction://media"/>
            <a:extLst>
              <a:ext uri="{FF2B5EF4-FFF2-40B4-BE49-F238E27FC236}">
                <a16:creationId xmlns:a16="http://schemas.microsoft.com/office/drawing/2014/main" id="{35D473EA-D2B0-F71D-A578-B6BC6B8C58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2431" y="798403"/>
            <a:ext cx="10420378" cy="4954153"/>
          </a:xfrm>
          <a:prstGeom prst="rect">
            <a:avLst/>
          </a:prstGeom>
        </p:spPr>
      </p:pic>
    </p:spTree>
    <p:extLst>
      <p:ext uri="{BB962C8B-B14F-4D97-AF65-F5344CB8AC3E}">
        <p14:creationId xmlns:p14="http://schemas.microsoft.com/office/powerpoint/2010/main" val="37806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p:cTn id="12"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ACFCF-271D-46BD-A669-AE5E823D8D40}"/>
              </a:ext>
            </a:extLst>
          </p:cNvPr>
          <p:cNvSpPr>
            <a:spLocks noGrp="1"/>
          </p:cNvSpPr>
          <p:nvPr>
            <p:ph idx="1"/>
          </p:nvPr>
        </p:nvSpPr>
        <p:spPr>
          <a:xfrm>
            <a:off x="3149885" y="6092741"/>
            <a:ext cx="5900792" cy="524215"/>
          </a:xfrm>
        </p:spPr>
        <p:txBody>
          <a:bodyPr vert="horz" lIns="91440" tIns="45720" rIns="91440" bIns="45720" rtlCol="0" anchor="t">
            <a:normAutofit fontScale="85000" lnSpcReduction="10000"/>
          </a:bodyPr>
          <a:lstStyle/>
          <a:p>
            <a:pPr marL="0" indent="0">
              <a:buNone/>
            </a:pPr>
            <a:r>
              <a:rPr lang="en-US" sz="2400" b="1">
                <a:ea typeface="+mn-lt"/>
                <a:cs typeface="+mn-lt"/>
              </a:rPr>
              <a:t>Problem: Create appointment directly in calendar</a:t>
            </a:r>
            <a:endParaRPr lang="en-US" b="1"/>
          </a:p>
        </p:txBody>
      </p:sp>
      <p:sp>
        <p:nvSpPr>
          <p:cNvPr id="4" name="Slide Number Placeholder 3">
            <a:extLst>
              <a:ext uri="{FF2B5EF4-FFF2-40B4-BE49-F238E27FC236}">
                <a16:creationId xmlns:a16="http://schemas.microsoft.com/office/drawing/2014/main" id="{CCD290C4-D498-CFF1-8194-86E03E76214F}"/>
              </a:ext>
            </a:extLst>
          </p:cNvPr>
          <p:cNvSpPr>
            <a:spLocks noGrp="1"/>
          </p:cNvSpPr>
          <p:nvPr>
            <p:ph type="sldNum" sz="quarter" idx="12"/>
          </p:nvPr>
        </p:nvSpPr>
        <p:spPr/>
        <p:txBody>
          <a:bodyPr/>
          <a:lstStyle/>
          <a:p>
            <a:fld id="{48F63A3B-78C7-47BE-AE5E-E10140E04643}" type="slidenum">
              <a:rPr lang="en-US" dirty="0"/>
              <a:t>22</a:t>
            </a:fld>
            <a:endParaRPr lang="en-US"/>
          </a:p>
        </p:txBody>
      </p:sp>
      <p:sp>
        <p:nvSpPr>
          <p:cNvPr id="6" name="TextBox 5">
            <a:extLst>
              <a:ext uri="{FF2B5EF4-FFF2-40B4-BE49-F238E27FC236}">
                <a16:creationId xmlns:a16="http://schemas.microsoft.com/office/drawing/2014/main" id="{4B81615D-24C5-3C73-EDA7-2A57BB8E1CA4}"/>
              </a:ext>
            </a:extLst>
          </p:cNvPr>
          <p:cNvSpPr txBox="1"/>
          <p:nvPr/>
        </p:nvSpPr>
        <p:spPr>
          <a:xfrm>
            <a:off x="746288" y="454955"/>
            <a:ext cx="39376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E2A47"/>
                </a:solidFill>
                <a:latin typeface="Arial"/>
                <a:cs typeface="Arial"/>
              </a:rPr>
              <a:t>User Evaluation</a:t>
            </a:r>
          </a:p>
        </p:txBody>
      </p:sp>
      <p:pic>
        <p:nvPicPr>
          <p:cNvPr id="5" name="Screencast from 25-05-23 11 03 22 PM WEST">
            <a:hlinkClick r:id="" action="ppaction://media"/>
            <a:extLst>
              <a:ext uri="{FF2B5EF4-FFF2-40B4-BE49-F238E27FC236}">
                <a16:creationId xmlns:a16="http://schemas.microsoft.com/office/drawing/2014/main" id="{865B33F0-BDFB-7D88-E464-8E7CDF9C14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3694" y="1198109"/>
            <a:ext cx="9248897" cy="4263858"/>
          </a:xfrm>
          <a:prstGeom prst="rect">
            <a:avLst/>
          </a:prstGeom>
        </p:spPr>
      </p:pic>
    </p:spTree>
    <p:extLst>
      <p:ext uri="{BB962C8B-B14F-4D97-AF65-F5344CB8AC3E}">
        <p14:creationId xmlns:p14="http://schemas.microsoft.com/office/powerpoint/2010/main" val="393848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ACFCF-271D-46BD-A669-AE5E823D8D40}"/>
              </a:ext>
            </a:extLst>
          </p:cNvPr>
          <p:cNvSpPr>
            <a:spLocks noGrp="1"/>
          </p:cNvSpPr>
          <p:nvPr>
            <p:ph idx="1"/>
          </p:nvPr>
        </p:nvSpPr>
        <p:spPr>
          <a:xfrm>
            <a:off x="3261188" y="6018400"/>
            <a:ext cx="5678186" cy="524215"/>
          </a:xfrm>
        </p:spPr>
        <p:txBody>
          <a:bodyPr vert="horz" lIns="91440" tIns="45720" rIns="91440" bIns="45720" rtlCol="0" anchor="t">
            <a:normAutofit fontScale="92500" lnSpcReduction="20000"/>
          </a:bodyPr>
          <a:lstStyle/>
          <a:p>
            <a:pPr marL="0" indent="0" algn="ctr">
              <a:buNone/>
            </a:pPr>
            <a:r>
              <a:rPr lang="en-US" sz="2000" b="1">
                <a:ea typeface="+mn-lt"/>
                <a:cs typeface="+mn-lt"/>
              </a:rPr>
              <a:t>Problem: Small and imperceptible buttons and don't have a button to go back</a:t>
            </a:r>
            <a:endParaRPr lang="en-US" sz="2000" b="1">
              <a:cs typeface="Calibri" panose="020F0502020204030204"/>
            </a:endParaRPr>
          </a:p>
        </p:txBody>
      </p:sp>
      <p:sp>
        <p:nvSpPr>
          <p:cNvPr id="4" name="Slide Number Placeholder 3">
            <a:extLst>
              <a:ext uri="{FF2B5EF4-FFF2-40B4-BE49-F238E27FC236}">
                <a16:creationId xmlns:a16="http://schemas.microsoft.com/office/drawing/2014/main" id="{CCD290C4-D498-CFF1-8194-86E03E76214F}"/>
              </a:ext>
            </a:extLst>
          </p:cNvPr>
          <p:cNvSpPr>
            <a:spLocks noGrp="1"/>
          </p:cNvSpPr>
          <p:nvPr>
            <p:ph type="sldNum" sz="quarter" idx="12"/>
          </p:nvPr>
        </p:nvSpPr>
        <p:spPr/>
        <p:txBody>
          <a:bodyPr/>
          <a:lstStyle/>
          <a:p>
            <a:fld id="{48F63A3B-78C7-47BE-AE5E-E10140E04643}" type="slidenum">
              <a:rPr lang="en-US" dirty="0"/>
              <a:t>23</a:t>
            </a:fld>
            <a:endParaRPr lang="en-US"/>
          </a:p>
        </p:txBody>
      </p:sp>
      <p:sp>
        <p:nvSpPr>
          <p:cNvPr id="6" name="TextBox 5">
            <a:extLst>
              <a:ext uri="{FF2B5EF4-FFF2-40B4-BE49-F238E27FC236}">
                <a16:creationId xmlns:a16="http://schemas.microsoft.com/office/drawing/2014/main" id="{4B81615D-24C5-3C73-EDA7-2A57BB8E1CA4}"/>
              </a:ext>
            </a:extLst>
          </p:cNvPr>
          <p:cNvSpPr txBox="1"/>
          <p:nvPr/>
        </p:nvSpPr>
        <p:spPr>
          <a:xfrm>
            <a:off x="718410" y="241224"/>
            <a:ext cx="39376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E2A47"/>
                </a:solidFill>
                <a:latin typeface="Arial"/>
                <a:cs typeface="Arial"/>
              </a:rPr>
              <a:t>User Evaluation</a:t>
            </a:r>
          </a:p>
        </p:txBody>
      </p:sp>
      <p:pic>
        <p:nvPicPr>
          <p:cNvPr id="2" name="Picture 4" descr="Table&#10;&#10;Description automatically generated">
            <a:extLst>
              <a:ext uri="{FF2B5EF4-FFF2-40B4-BE49-F238E27FC236}">
                <a16:creationId xmlns:a16="http://schemas.microsoft.com/office/drawing/2014/main" id="{0D401928-D0A2-120B-881C-0E13F4D76405}"/>
              </a:ext>
            </a:extLst>
          </p:cNvPr>
          <p:cNvPicPr>
            <a:picLocks noChangeAspect="1"/>
          </p:cNvPicPr>
          <p:nvPr/>
        </p:nvPicPr>
        <p:blipFill>
          <a:blip r:embed="rId2"/>
          <a:stretch>
            <a:fillRect/>
          </a:stretch>
        </p:blipFill>
        <p:spPr>
          <a:xfrm>
            <a:off x="746166" y="3651972"/>
            <a:ext cx="10600707" cy="1107745"/>
          </a:xfrm>
          <a:prstGeom prst="rect">
            <a:avLst/>
          </a:prstGeom>
        </p:spPr>
      </p:pic>
      <p:pic>
        <p:nvPicPr>
          <p:cNvPr id="5" name="Picture 6" descr="Graphical user interface, text, application, chat or text message&#10;&#10;Description automatically generated">
            <a:extLst>
              <a:ext uri="{FF2B5EF4-FFF2-40B4-BE49-F238E27FC236}">
                <a16:creationId xmlns:a16="http://schemas.microsoft.com/office/drawing/2014/main" id="{A8BF9047-6ED6-E7DE-777C-E0FADE4E8C8E}"/>
              </a:ext>
            </a:extLst>
          </p:cNvPr>
          <p:cNvPicPr>
            <a:picLocks noChangeAspect="1"/>
          </p:cNvPicPr>
          <p:nvPr/>
        </p:nvPicPr>
        <p:blipFill>
          <a:blip r:embed="rId3"/>
          <a:stretch>
            <a:fillRect/>
          </a:stretch>
        </p:blipFill>
        <p:spPr>
          <a:xfrm>
            <a:off x="1043051" y="1378234"/>
            <a:ext cx="10006939" cy="1944178"/>
          </a:xfrm>
          <a:prstGeom prst="rect">
            <a:avLst/>
          </a:prstGeom>
        </p:spPr>
      </p:pic>
      <p:cxnSp>
        <p:nvCxnSpPr>
          <p:cNvPr id="7" name="Straight Arrow Connector 6">
            <a:extLst>
              <a:ext uri="{FF2B5EF4-FFF2-40B4-BE49-F238E27FC236}">
                <a16:creationId xmlns:a16="http://schemas.microsoft.com/office/drawing/2014/main" id="{D03E4BCB-5F13-54F3-FA96-C35D6BC10DF0}"/>
              </a:ext>
            </a:extLst>
          </p:cNvPr>
          <p:cNvCxnSpPr/>
          <p:nvPr/>
        </p:nvCxnSpPr>
        <p:spPr>
          <a:xfrm>
            <a:off x="27708" y="3427019"/>
            <a:ext cx="12146478" cy="3960"/>
          </a:xfrm>
          <a:prstGeom prst="straightConnector1">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416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ACFCF-271D-46BD-A669-AE5E823D8D40}"/>
              </a:ext>
            </a:extLst>
          </p:cNvPr>
          <p:cNvSpPr>
            <a:spLocks noGrp="1"/>
          </p:cNvSpPr>
          <p:nvPr>
            <p:ph idx="1"/>
          </p:nvPr>
        </p:nvSpPr>
        <p:spPr>
          <a:xfrm>
            <a:off x="3261188" y="5832546"/>
            <a:ext cx="5678186" cy="524215"/>
          </a:xfrm>
        </p:spPr>
        <p:txBody>
          <a:bodyPr vert="horz" lIns="91440" tIns="45720" rIns="91440" bIns="45720" rtlCol="0" anchor="t">
            <a:normAutofit fontScale="92500" lnSpcReduction="20000"/>
          </a:bodyPr>
          <a:lstStyle/>
          <a:p>
            <a:pPr marL="0" indent="0" algn="ctr">
              <a:buNone/>
            </a:pPr>
            <a:r>
              <a:rPr lang="en-US" sz="2000" b="1">
                <a:ea typeface="+mn-lt"/>
                <a:cs typeface="+mn-lt"/>
              </a:rPr>
              <a:t>Problem: The color of the calendar had the same color of the days and events</a:t>
            </a:r>
            <a:endParaRPr lang="en-US" b="1">
              <a:cs typeface="Calibri" panose="020F0502020204030204"/>
            </a:endParaRPr>
          </a:p>
        </p:txBody>
      </p:sp>
      <p:sp>
        <p:nvSpPr>
          <p:cNvPr id="4" name="Slide Number Placeholder 3">
            <a:extLst>
              <a:ext uri="{FF2B5EF4-FFF2-40B4-BE49-F238E27FC236}">
                <a16:creationId xmlns:a16="http://schemas.microsoft.com/office/drawing/2014/main" id="{CCD290C4-D498-CFF1-8194-86E03E76214F}"/>
              </a:ext>
            </a:extLst>
          </p:cNvPr>
          <p:cNvSpPr>
            <a:spLocks noGrp="1"/>
          </p:cNvSpPr>
          <p:nvPr>
            <p:ph type="sldNum" sz="quarter" idx="12"/>
          </p:nvPr>
        </p:nvSpPr>
        <p:spPr/>
        <p:txBody>
          <a:bodyPr/>
          <a:lstStyle/>
          <a:p>
            <a:fld id="{48F63A3B-78C7-47BE-AE5E-E10140E04643}" type="slidenum">
              <a:rPr lang="en-US" dirty="0"/>
              <a:t>24</a:t>
            </a:fld>
            <a:endParaRPr lang="en-US"/>
          </a:p>
        </p:txBody>
      </p:sp>
      <p:sp>
        <p:nvSpPr>
          <p:cNvPr id="6" name="TextBox 5">
            <a:extLst>
              <a:ext uri="{FF2B5EF4-FFF2-40B4-BE49-F238E27FC236}">
                <a16:creationId xmlns:a16="http://schemas.microsoft.com/office/drawing/2014/main" id="{4B81615D-24C5-3C73-EDA7-2A57BB8E1CA4}"/>
              </a:ext>
            </a:extLst>
          </p:cNvPr>
          <p:cNvSpPr txBox="1"/>
          <p:nvPr/>
        </p:nvSpPr>
        <p:spPr>
          <a:xfrm>
            <a:off x="746288" y="454955"/>
            <a:ext cx="39376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E2A47"/>
                </a:solidFill>
                <a:latin typeface="Arial"/>
                <a:cs typeface="Arial"/>
              </a:rPr>
              <a:t>User Evaluation</a:t>
            </a:r>
          </a:p>
        </p:txBody>
      </p:sp>
      <p:pic>
        <p:nvPicPr>
          <p:cNvPr id="2" name="Picture 4" descr="Chart, treemap chart">
            <a:extLst>
              <a:ext uri="{FF2B5EF4-FFF2-40B4-BE49-F238E27FC236}">
                <a16:creationId xmlns:a16="http://schemas.microsoft.com/office/drawing/2014/main" id="{3171102B-EAE5-269D-34EC-3C3B3F2B9B41}"/>
              </a:ext>
            </a:extLst>
          </p:cNvPr>
          <p:cNvPicPr>
            <a:picLocks noChangeAspect="1"/>
          </p:cNvPicPr>
          <p:nvPr/>
        </p:nvPicPr>
        <p:blipFill>
          <a:blip r:embed="rId2"/>
          <a:stretch>
            <a:fillRect/>
          </a:stretch>
        </p:blipFill>
        <p:spPr>
          <a:xfrm>
            <a:off x="4733348" y="452152"/>
            <a:ext cx="6543302" cy="5151162"/>
          </a:xfrm>
          <a:prstGeom prst="rect">
            <a:avLst/>
          </a:prstGeom>
        </p:spPr>
      </p:pic>
    </p:spTree>
    <p:extLst>
      <p:ext uri="{BB962C8B-B14F-4D97-AF65-F5344CB8AC3E}">
        <p14:creationId xmlns:p14="http://schemas.microsoft.com/office/powerpoint/2010/main" val="347638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0">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3BB5B7-49BA-C228-BAD1-D115F762AA9F}"/>
              </a:ext>
            </a:extLst>
          </p:cNvPr>
          <p:cNvSpPr>
            <a:spLocks noGrp="1"/>
          </p:cNvSpPr>
          <p:nvPr>
            <p:ph type="title"/>
          </p:nvPr>
        </p:nvSpPr>
        <p:spPr>
          <a:xfrm>
            <a:off x="2555631" y="1441938"/>
            <a:ext cx="7080738" cy="3974124"/>
          </a:xfrm>
          <a:prstGeom prst="ellipse">
            <a:avLst/>
          </a:prstGeom>
        </p:spPr>
        <p:txBody>
          <a:bodyPr vert="horz" lIns="91440" tIns="45720" rIns="91440" bIns="45720" rtlCol="0" anchor="ctr">
            <a:normAutofit/>
          </a:bodyPr>
          <a:lstStyle/>
          <a:p>
            <a:pPr algn="ctr"/>
            <a:r>
              <a:rPr lang="en-US" sz="5400" b="1">
                <a:solidFill>
                  <a:schemeClr val="bg1">
                    <a:lumMod val="95000"/>
                    <a:lumOff val="5000"/>
                  </a:schemeClr>
                </a:solidFill>
              </a:rPr>
              <a:t>Live Demo</a:t>
            </a:r>
            <a:endParaRPr lang="en-US" sz="5400">
              <a:solidFill>
                <a:schemeClr val="bg1">
                  <a:lumMod val="95000"/>
                  <a:lumOff val="5000"/>
                </a:schemeClr>
              </a:solidFill>
            </a:endParaRPr>
          </a:p>
        </p:txBody>
      </p:sp>
      <p:sp>
        <p:nvSpPr>
          <p:cNvPr id="4" name="Slide Number Placeholder 3">
            <a:extLst>
              <a:ext uri="{FF2B5EF4-FFF2-40B4-BE49-F238E27FC236}">
                <a16:creationId xmlns:a16="http://schemas.microsoft.com/office/drawing/2014/main" id="{06E5C21A-C38F-0FDA-A813-AA4A62C9CC80}"/>
              </a:ext>
            </a:extLst>
          </p:cNvPr>
          <p:cNvSpPr>
            <a:spLocks noGrp="1"/>
          </p:cNvSpPr>
          <p:nvPr>
            <p:ph type="sldNum" sz="quarter" idx="12"/>
          </p:nvPr>
        </p:nvSpPr>
        <p:spPr>
          <a:xfrm>
            <a:off x="11000232" y="6108192"/>
            <a:ext cx="548640" cy="548640"/>
          </a:xfrm>
          <a:prstGeom prst="ellipse">
            <a:avLst/>
          </a:prstGeom>
          <a:solidFill>
            <a:srgbClr val="7F7F7F"/>
          </a:solidFill>
        </p:spPr>
        <p:txBody>
          <a:bodyPr vert="horz" lIns="91440" tIns="45720" rIns="91440" bIns="45720" rtlCol="0" anchor="ctr">
            <a:normAutofit/>
          </a:bodyPr>
          <a:lstStyle/>
          <a:p>
            <a:pPr algn="ctr" defTabSz="457200">
              <a:spcAft>
                <a:spcPts val="600"/>
              </a:spcAft>
              <a:defRPr/>
            </a:pPr>
            <a:fld id="{48F63A3B-78C7-47BE-AE5E-E10140E04643}" type="slidenum">
              <a:rPr lang="en-US" sz="1500">
                <a:solidFill>
                  <a:srgbClr val="FFFFFF"/>
                </a:solidFill>
              </a:rPr>
              <a:pPr algn="ctr" defTabSz="457200">
                <a:spcAft>
                  <a:spcPts val="600"/>
                </a:spcAft>
                <a:defRPr/>
              </a:pPr>
              <a:t>25</a:t>
            </a:fld>
            <a:endParaRPr lang="en-US" sz="1500">
              <a:solidFill>
                <a:srgbClr val="FFFFFF"/>
              </a:solidFill>
            </a:endParaRPr>
          </a:p>
        </p:txBody>
      </p:sp>
    </p:spTree>
    <p:extLst>
      <p:ext uri="{BB962C8B-B14F-4D97-AF65-F5344CB8AC3E}">
        <p14:creationId xmlns:p14="http://schemas.microsoft.com/office/powerpoint/2010/main" val="2462144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77BA3-C7B8-F4BE-3494-60B9925FB1B1}"/>
              </a:ext>
            </a:extLst>
          </p:cNvPr>
          <p:cNvSpPr>
            <a:spLocks noGrp="1"/>
          </p:cNvSpPr>
          <p:nvPr>
            <p:ph type="title"/>
          </p:nvPr>
        </p:nvSpPr>
        <p:spPr>
          <a:xfrm>
            <a:off x="838200" y="556995"/>
            <a:ext cx="10515600" cy="1133693"/>
          </a:xfrm>
        </p:spPr>
        <p:txBody>
          <a:bodyPr>
            <a:normAutofit/>
          </a:bodyPr>
          <a:lstStyle/>
          <a:p>
            <a:r>
              <a:rPr lang="en-US" sz="5200" b="1">
                <a:solidFill>
                  <a:srgbClr val="0E2A47"/>
                </a:solidFill>
                <a:latin typeface="Calibri"/>
                <a:cs typeface="Calibri"/>
              </a:rPr>
              <a:t>The Future of SYNCAL</a:t>
            </a:r>
          </a:p>
        </p:txBody>
      </p:sp>
      <p:sp>
        <p:nvSpPr>
          <p:cNvPr id="4" name="Slide Number Placeholder 3">
            <a:extLst>
              <a:ext uri="{FF2B5EF4-FFF2-40B4-BE49-F238E27FC236}">
                <a16:creationId xmlns:a16="http://schemas.microsoft.com/office/drawing/2014/main" id="{3CF7FB31-BF41-DA55-3EB8-E8355C0003D1}"/>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26</a:t>
            </a:fld>
            <a:endParaRPr lang="en-US"/>
          </a:p>
        </p:txBody>
      </p:sp>
      <p:graphicFrame>
        <p:nvGraphicFramePr>
          <p:cNvPr id="22" name="Content Placeholder 2">
            <a:extLst>
              <a:ext uri="{FF2B5EF4-FFF2-40B4-BE49-F238E27FC236}">
                <a16:creationId xmlns:a16="http://schemas.microsoft.com/office/drawing/2014/main" id="{94AEBCD0-71DF-A6BA-3043-31C19FD746C1}"/>
              </a:ext>
            </a:extLst>
          </p:cNvPr>
          <p:cNvGraphicFramePr>
            <a:graphicFrameLocks noGrp="1"/>
          </p:cNvGraphicFramePr>
          <p:nvPr>
            <p:ph idx="1"/>
            <p:extLst>
              <p:ext uri="{D42A27DB-BD31-4B8C-83A1-F6EECF244321}">
                <p14:modId xmlns:p14="http://schemas.microsoft.com/office/powerpoint/2010/main" val="1453784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4223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46163D3-B666-4446-84C6-9902EB936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F787C-490B-28F3-29CC-39E573B6B3B3}"/>
              </a:ext>
            </a:extLst>
          </p:cNvPr>
          <p:cNvSpPr>
            <a:spLocks noGrp="1"/>
          </p:cNvSpPr>
          <p:nvPr>
            <p:ph type="title"/>
          </p:nvPr>
        </p:nvSpPr>
        <p:spPr>
          <a:xfrm>
            <a:off x="7331384"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Conclusion</a:t>
            </a:r>
          </a:p>
        </p:txBody>
      </p:sp>
      <p:grpSp>
        <p:nvGrpSpPr>
          <p:cNvPr id="15" name="Group 1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184" y="1"/>
            <a:ext cx="2446384" cy="5777808"/>
            <a:chOff x="329184" y="1"/>
            <a:chExt cx="524256" cy="5777808"/>
          </a:xfrm>
        </p:grpSpPr>
        <p:cxnSp>
          <p:nvCxnSpPr>
            <p:cNvPr id="16" name="Straight Connector 1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20629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8" descr="Icon&#10;&#10;Description automatically generated">
            <a:extLst>
              <a:ext uri="{FF2B5EF4-FFF2-40B4-BE49-F238E27FC236}">
                <a16:creationId xmlns:a16="http://schemas.microsoft.com/office/drawing/2014/main" id="{FD324304-718F-7C4B-D304-31E6E5A1F615}"/>
              </a:ext>
            </a:extLst>
          </p:cNvPr>
          <p:cNvPicPr>
            <a:picLocks noGrp="1" noChangeAspect="1"/>
          </p:cNvPicPr>
          <p:nvPr>
            <p:ph idx="1"/>
          </p:nvPr>
        </p:nvPicPr>
        <p:blipFill>
          <a:blip r:embed="rId2"/>
          <a:stretch>
            <a:fillRect/>
          </a:stretch>
        </p:blipFill>
        <p:spPr>
          <a:xfrm>
            <a:off x="948542" y="556118"/>
            <a:ext cx="5596940" cy="5632704"/>
          </a:xfrm>
          <a:prstGeom prst="rect">
            <a:avLst/>
          </a:prstGeom>
        </p:spPr>
      </p:pic>
      <p:sp>
        <p:nvSpPr>
          <p:cNvPr id="4" name="Slide Number Placeholder 3">
            <a:extLst>
              <a:ext uri="{FF2B5EF4-FFF2-40B4-BE49-F238E27FC236}">
                <a16:creationId xmlns:a16="http://schemas.microsoft.com/office/drawing/2014/main" id="{F3D4B4FF-CD51-20EC-0C01-E366D535259E}"/>
              </a:ext>
            </a:extLst>
          </p:cNvPr>
          <p:cNvSpPr>
            <a:spLocks noGrp="1"/>
          </p:cNvSpPr>
          <p:nvPr>
            <p:ph type="sldNum" sz="quarter" idx="12"/>
          </p:nvPr>
        </p:nvSpPr>
        <p:spPr>
          <a:xfrm>
            <a:off x="8610600" y="6492240"/>
            <a:ext cx="2743200" cy="365760"/>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27</a:t>
            </a:fld>
            <a:endParaRPr lang="en-US"/>
          </a:p>
        </p:txBody>
      </p:sp>
    </p:spTree>
    <p:extLst>
      <p:ext uri="{BB962C8B-B14F-4D97-AF65-F5344CB8AC3E}">
        <p14:creationId xmlns:p14="http://schemas.microsoft.com/office/powerpoint/2010/main" val="285220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17" descr="Logo&#10;&#10;Description automatically generated">
            <a:extLst>
              <a:ext uri="{FF2B5EF4-FFF2-40B4-BE49-F238E27FC236}">
                <a16:creationId xmlns:a16="http://schemas.microsoft.com/office/drawing/2014/main" id="{9E119AEA-DBDC-C782-8871-8E397C4407E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161092" y="2563100"/>
            <a:ext cx="9184895" cy="1725652"/>
          </a:xfrm>
          <a:prstGeom prst="rect">
            <a:avLst/>
          </a:prstGeom>
        </p:spPr>
      </p:pic>
      <p:cxnSp>
        <p:nvCxnSpPr>
          <p:cNvPr id="24" name="Straight Connector 23">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4E4E4E"/>
            </a:solidFill>
          </a:ln>
        </p:spPr>
        <p:style>
          <a:lnRef idx="1">
            <a:schemeClr val="accent1"/>
          </a:lnRef>
          <a:fillRef idx="0">
            <a:schemeClr val="accent1"/>
          </a:fillRef>
          <a:effectRef idx="0">
            <a:schemeClr val="accent1"/>
          </a:effectRef>
          <a:fontRef idx="minor">
            <a:schemeClr val="tx1"/>
          </a:fontRef>
        </p:style>
      </p:cxnSp>
      <p:pic>
        <p:nvPicPr>
          <p:cNvPr id="8" name="Picture 18" descr="Icon&#10;&#10;Description automatically generated">
            <a:extLst>
              <a:ext uri="{FF2B5EF4-FFF2-40B4-BE49-F238E27FC236}">
                <a16:creationId xmlns:a16="http://schemas.microsoft.com/office/drawing/2014/main" id="{FD324304-718F-7C4B-D304-31E6E5A1F615}"/>
              </a:ext>
            </a:extLst>
          </p:cNvPr>
          <p:cNvPicPr>
            <a:picLocks noGrp="1" noChangeAspect="1"/>
          </p:cNvPicPr>
          <p:nvPr>
            <p:ph idx="1"/>
          </p:nvPr>
        </p:nvPicPr>
        <p:blipFill>
          <a:blip r:embed="rId3"/>
          <a:stretch>
            <a:fillRect/>
          </a:stretch>
        </p:blipFill>
        <p:spPr>
          <a:xfrm>
            <a:off x="6343240" y="1123527"/>
            <a:ext cx="4575563" cy="4604800"/>
          </a:xfrm>
          <a:prstGeom prst="rect">
            <a:avLst/>
          </a:prstGeom>
        </p:spPr>
      </p:pic>
      <p:sp>
        <p:nvSpPr>
          <p:cNvPr id="4" name="Slide Number Placeholder 3">
            <a:extLst>
              <a:ext uri="{FF2B5EF4-FFF2-40B4-BE49-F238E27FC236}">
                <a16:creationId xmlns:a16="http://schemas.microsoft.com/office/drawing/2014/main" id="{F3D4B4FF-CD51-20EC-0C01-E366D535259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28</a:t>
            </a:fld>
            <a:endParaRPr lang="en-US"/>
          </a:p>
        </p:txBody>
      </p:sp>
    </p:spTree>
    <p:extLst>
      <p:ext uri="{BB962C8B-B14F-4D97-AF65-F5344CB8AC3E}">
        <p14:creationId xmlns:p14="http://schemas.microsoft.com/office/powerpoint/2010/main" val="805887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980108A6-28BE-0B29-16FD-12F8BF449529}"/>
              </a:ext>
            </a:extLst>
          </p:cNvPr>
          <p:cNvPicPr>
            <a:picLocks noGrp="1" noChangeAspect="1"/>
          </p:cNvPicPr>
          <p:nvPr>
            <p:ph idx="1"/>
          </p:nvPr>
        </p:nvPicPr>
        <p:blipFill>
          <a:blip r:embed="rId2"/>
          <a:stretch>
            <a:fillRect/>
          </a:stretch>
        </p:blipFill>
        <p:spPr>
          <a:xfrm>
            <a:off x="1419115" y="643466"/>
            <a:ext cx="5860290" cy="716869"/>
          </a:xfrm>
        </p:spPr>
      </p:pic>
      <p:sp>
        <p:nvSpPr>
          <p:cNvPr id="2" name="TextBox 1">
            <a:extLst>
              <a:ext uri="{FF2B5EF4-FFF2-40B4-BE49-F238E27FC236}">
                <a16:creationId xmlns:a16="http://schemas.microsoft.com/office/drawing/2014/main" id="{735B0425-6786-4160-94F0-7B9D988F0075}"/>
              </a:ext>
            </a:extLst>
          </p:cNvPr>
          <p:cNvSpPr txBox="1"/>
          <p:nvPr/>
        </p:nvSpPr>
        <p:spPr>
          <a:xfrm>
            <a:off x="2369374" y="4237100"/>
            <a:ext cx="8084294"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defTabSz="822960">
              <a:spcAft>
                <a:spcPts val="600"/>
              </a:spcAft>
            </a:pPr>
            <a:r>
              <a:rPr lang="en-US" sz="2150" b="1" kern="1200">
                <a:latin typeface="Calibri"/>
                <a:ea typeface="+mn-ea"/>
                <a:cs typeface="Arial"/>
              </a:rPr>
              <a:t>Main Goals</a:t>
            </a:r>
          </a:p>
          <a:p>
            <a:pPr algn="just" defTabSz="822960">
              <a:spcAft>
                <a:spcPts val="600"/>
              </a:spcAft>
            </a:pPr>
            <a:endParaRPr lang="en-US" sz="2160" b="1" kern="1200">
              <a:solidFill>
                <a:schemeClr val="tx1"/>
              </a:solidFill>
              <a:latin typeface="Calibri"/>
              <a:ea typeface="+mn-ea"/>
              <a:cs typeface="Arial"/>
            </a:endParaRPr>
          </a:p>
          <a:p>
            <a:pPr marL="257175" indent="-257175" algn="just" defTabSz="822960">
              <a:spcAft>
                <a:spcPts val="600"/>
              </a:spcAft>
              <a:buFont typeface="Courier New"/>
              <a:buChar char="o"/>
            </a:pPr>
            <a:r>
              <a:rPr lang="en-US" sz="1600" kern="1200">
                <a:latin typeface="Calibri"/>
                <a:ea typeface="+mn-ea"/>
                <a:cs typeface="Arial"/>
              </a:rPr>
              <a:t>Help people with their </a:t>
            </a:r>
            <a:r>
              <a:rPr lang="en-US" sz="1600">
                <a:latin typeface="Calibri"/>
                <a:cs typeface="Arial"/>
              </a:rPr>
              <a:t>duties</a:t>
            </a:r>
            <a:r>
              <a:rPr lang="en-US" sz="1600" kern="1200">
                <a:latin typeface="Calibri"/>
                <a:ea typeface="+mn-ea"/>
                <a:cs typeface="Arial"/>
              </a:rPr>
              <a:t> in order to accomplish them in a more efficient way.</a:t>
            </a:r>
            <a:endParaRPr lang="en-US" sz="1600" kern="1200">
              <a:latin typeface="Calibri"/>
              <a:ea typeface="+mn-ea"/>
              <a:cs typeface="Calibri"/>
            </a:endParaRPr>
          </a:p>
          <a:p>
            <a:pPr marL="257175" indent="-257175" algn="just" defTabSz="822960">
              <a:spcAft>
                <a:spcPts val="600"/>
              </a:spcAft>
              <a:buFont typeface="Courier New"/>
              <a:buChar char="o"/>
            </a:pPr>
            <a:endParaRPr lang="en-US" sz="1620" kern="1200">
              <a:solidFill>
                <a:schemeClr val="tx1"/>
              </a:solidFill>
              <a:latin typeface="+mn-lt"/>
              <a:ea typeface="+mn-ea"/>
              <a:cs typeface="Arial"/>
            </a:endParaRPr>
          </a:p>
          <a:p>
            <a:pPr marL="257175" indent="-257175" algn="just" defTabSz="822960">
              <a:spcAft>
                <a:spcPts val="600"/>
              </a:spcAft>
              <a:buFont typeface="Courier New"/>
              <a:buChar char="o"/>
            </a:pPr>
            <a:r>
              <a:rPr lang="en-US" sz="1600" kern="1200">
                <a:latin typeface="Calibri"/>
                <a:ea typeface="+mn-ea"/>
                <a:cs typeface="Calibri"/>
              </a:rPr>
              <a:t>Simple and straightforward to use website</a:t>
            </a:r>
            <a:endParaRPr lang="en-US" sz="1600" kern="1200">
              <a:latin typeface="Calibri"/>
              <a:cs typeface="Calibri"/>
            </a:endParaRPr>
          </a:p>
          <a:p>
            <a:pPr algn="just" defTabSz="822960">
              <a:spcAft>
                <a:spcPts val="600"/>
              </a:spcAft>
            </a:pPr>
            <a:endParaRPr lang="en-US" sz="1620" kern="1200">
              <a:solidFill>
                <a:schemeClr val="tx1"/>
              </a:solidFill>
              <a:latin typeface="+mn-lt"/>
              <a:ea typeface="+mn-ea"/>
              <a:cs typeface="Arial"/>
            </a:endParaRPr>
          </a:p>
          <a:p>
            <a:pPr>
              <a:spcAft>
                <a:spcPts val="600"/>
              </a:spcAft>
            </a:pPr>
            <a:endParaRPr lang="en-US">
              <a:cs typeface="Calibri"/>
            </a:endParaRPr>
          </a:p>
        </p:txBody>
      </p:sp>
      <p:sp>
        <p:nvSpPr>
          <p:cNvPr id="6" name="TextBox 5">
            <a:extLst>
              <a:ext uri="{FF2B5EF4-FFF2-40B4-BE49-F238E27FC236}">
                <a16:creationId xmlns:a16="http://schemas.microsoft.com/office/drawing/2014/main" id="{06275889-9101-E2E8-2308-69B276C0277C}"/>
              </a:ext>
            </a:extLst>
          </p:cNvPr>
          <p:cNvSpPr txBox="1"/>
          <p:nvPr/>
        </p:nvSpPr>
        <p:spPr>
          <a:xfrm>
            <a:off x="2369373" y="1956956"/>
            <a:ext cx="8084294" cy="26545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defTabSz="822960">
              <a:spcAft>
                <a:spcPts val="600"/>
              </a:spcAft>
            </a:pPr>
            <a:r>
              <a:rPr lang="en-US" sz="2150" b="1" kern="1200">
                <a:latin typeface="Calibri"/>
                <a:ea typeface="+mn-ea"/>
                <a:cs typeface="Arial"/>
              </a:rPr>
              <a:t>Description</a:t>
            </a:r>
          </a:p>
          <a:p>
            <a:pPr algn="just" defTabSz="822960">
              <a:spcAft>
                <a:spcPts val="600"/>
              </a:spcAft>
            </a:pPr>
            <a:endParaRPr lang="en-US" sz="2160" b="1" kern="1200">
              <a:solidFill>
                <a:schemeClr val="tx1"/>
              </a:solidFill>
              <a:latin typeface="Calibri"/>
              <a:ea typeface="+mn-ea"/>
              <a:cs typeface="Arial"/>
            </a:endParaRPr>
          </a:p>
          <a:p>
            <a:pPr marL="257175" indent="-257175" algn="just" defTabSz="822960">
              <a:lnSpc>
                <a:spcPct val="150000"/>
              </a:lnSpc>
              <a:spcAft>
                <a:spcPts val="600"/>
              </a:spcAft>
              <a:buFont typeface="Courier New"/>
              <a:buChar char="o"/>
            </a:pPr>
            <a:r>
              <a:rPr lang="en-US" sz="1600" kern="1200">
                <a:latin typeface="Calibri"/>
                <a:ea typeface="+mn-ea"/>
                <a:cs typeface="Arial"/>
              </a:rPr>
              <a:t>Calendar synchronizer where work groups, projects, friends can set dates to meet more easily</a:t>
            </a:r>
            <a:r>
              <a:rPr lang="en-US" sz="1600">
                <a:latin typeface="Calibri"/>
                <a:cs typeface="Arial"/>
              </a:rPr>
              <a:t>. It</a:t>
            </a:r>
            <a:r>
              <a:rPr lang="en-US" sz="1600" kern="1200">
                <a:latin typeface="Calibri"/>
                <a:ea typeface="+mn-ea"/>
                <a:cs typeface="Arial"/>
              </a:rPr>
              <a:t> also has the function of a personal agenda.</a:t>
            </a:r>
            <a:endParaRPr lang="en-US" sz="1600" kern="1200">
              <a:latin typeface="Calibri"/>
              <a:cs typeface="Arial"/>
            </a:endParaRPr>
          </a:p>
          <a:p>
            <a:pPr marL="257175" indent="-257175" algn="just" defTabSz="822960">
              <a:spcAft>
                <a:spcPts val="600"/>
              </a:spcAft>
              <a:buFont typeface="Courier New"/>
              <a:buChar char="o"/>
            </a:pPr>
            <a:endParaRPr lang="en-US" sz="1620" kern="1200">
              <a:solidFill>
                <a:schemeClr val="tx1"/>
              </a:solidFill>
              <a:latin typeface="Calibri"/>
              <a:ea typeface="+mn-ea"/>
              <a:cs typeface="Arial"/>
            </a:endParaRPr>
          </a:p>
          <a:p>
            <a:pPr algn="just" defTabSz="822960">
              <a:spcAft>
                <a:spcPts val="600"/>
              </a:spcAft>
            </a:pPr>
            <a:endParaRPr lang="en-US" sz="1620" kern="1200">
              <a:solidFill>
                <a:schemeClr val="tx1"/>
              </a:solidFill>
              <a:latin typeface="+mn-lt"/>
              <a:ea typeface="+mn-ea"/>
              <a:cs typeface="Arial"/>
            </a:endParaRPr>
          </a:p>
          <a:p>
            <a:pPr>
              <a:spcAft>
                <a:spcPts val="600"/>
              </a:spcAft>
            </a:pPr>
            <a:endParaRPr lang="en-US">
              <a:cs typeface="Calibri"/>
            </a:endParaRPr>
          </a:p>
        </p:txBody>
      </p:sp>
      <p:sp>
        <p:nvSpPr>
          <p:cNvPr id="3" name="Slide Number Placeholder 2">
            <a:extLst>
              <a:ext uri="{FF2B5EF4-FFF2-40B4-BE49-F238E27FC236}">
                <a16:creationId xmlns:a16="http://schemas.microsoft.com/office/drawing/2014/main" id="{4560D080-7CA7-F29C-F52F-EAB2D722451B}"/>
              </a:ext>
            </a:extLst>
          </p:cNvPr>
          <p:cNvSpPr>
            <a:spLocks noGrp="1"/>
          </p:cNvSpPr>
          <p:nvPr>
            <p:ph type="sldNum" sz="quarter" idx="12"/>
          </p:nvPr>
        </p:nvSpPr>
        <p:spPr/>
        <p:txBody>
          <a:bodyPr/>
          <a:lstStyle/>
          <a:p>
            <a:fld id="{48F63A3B-78C7-47BE-AE5E-E10140E04643}" type="slidenum">
              <a:rPr lang="en-US" dirty="0"/>
              <a:t>3</a:t>
            </a:fld>
            <a:endParaRPr lang="en-US"/>
          </a:p>
        </p:txBody>
      </p:sp>
    </p:spTree>
    <p:extLst>
      <p:ext uri="{BB962C8B-B14F-4D97-AF65-F5344CB8AC3E}">
        <p14:creationId xmlns:p14="http://schemas.microsoft.com/office/powerpoint/2010/main" val="1858868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EB7F0151-98A9-A417-08A2-F2B8F03BE783}"/>
              </a:ext>
            </a:extLst>
          </p:cNvPr>
          <p:cNvPicPr>
            <a:picLocks noGrp="1" noChangeAspect="1"/>
          </p:cNvPicPr>
          <p:nvPr>
            <p:ph idx="1"/>
          </p:nvPr>
        </p:nvPicPr>
        <p:blipFill>
          <a:blip r:embed="rId2"/>
          <a:stretch>
            <a:fillRect/>
          </a:stretch>
        </p:blipFill>
        <p:spPr>
          <a:xfrm>
            <a:off x="539808" y="315588"/>
            <a:ext cx="6004160" cy="731543"/>
          </a:xfrm>
        </p:spPr>
      </p:pic>
      <p:graphicFrame>
        <p:nvGraphicFramePr>
          <p:cNvPr id="11" name="Table 11">
            <a:extLst>
              <a:ext uri="{FF2B5EF4-FFF2-40B4-BE49-F238E27FC236}">
                <a16:creationId xmlns:a16="http://schemas.microsoft.com/office/drawing/2014/main" id="{EF53DA6B-1A8F-ACD8-D095-F7F2B69FDE9B}"/>
              </a:ext>
            </a:extLst>
          </p:cNvPr>
          <p:cNvGraphicFramePr>
            <a:graphicFrameLocks noGrp="1"/>
          </p:cNvGraphicFramePr>
          <p:nvPr>
            <p:extLst>
              <p:ext uri="{D42A27DB-BD31-4B8C-83A1-F6EECF244321}">
                <p14:modId xmlns:p14="http://schemas.microsoft.com/office/powerpoint/2010/main" val="2900944999"/>
              </p:ext>
            </p:extLst>
          </p:nvPr>
        </p:nvGraphicFramePr>
        <p:xfrm>
          <a:off x="3969926" y="1288815"/>
          <a:ext cx="7481892" cy="741680"/>
        </p:xfrm>
        <a:graphic>
          <a:graphicData uri="http://schemas.openxmlformats.org/drawingml/2006/table">
            <a:tbl>
              <a:tblPr firstRow="1" bandRow="1">
                <a:tableStyleId>{9D7B26C5-4107-4FEC-AEDC-1716B250A1EF}</a:tableStyleId>
              </a:tblPr>
              <a:tblGrid>
                <a:gridCol w="1870473">
                  <a:extLst>
                    <a:ext uri="{9D8B030D-6E8A-4147-A177-3AD203B41FA5}">
                      <a16:colId xmlns:a16="http://schemas.microsoft.com/office/drawing/2014/main" val="2045808394"/>
                    </a:ext>
                  </a:extLst>
                </a:gridCol>
                <a:gridCol w="1870473">
                  <a:extLst>
                    <a:ext uri="{9D8B030D-6E8A-4147-A177-3AD203B41FA5}">
                      <a16:colId xmlns:a16="http://schemas.microsoft.com/office/drawing/2014/main" val="1404892950"/>
                    </a:ext>
                  </a:extLst>
                </a:gridCol>
                <a:gridCol w="1870473">
                  <a:extLst>
                    <a:ext uri="{9D8B030D-6E8A-4147-A177-3AD203B41FA5}">
                      <a16:colId xmlns:a16="http://schemas.microsoft.com/office/drawing/2014/main" val="1966754937"/>
                    </a:ext>
                  </a:extLst>
                </a:gridCol>
                <a:gridCol w="1870473">
                  <a:extLst>
                    <a:ext uri="{9D8B030D-6E8A-4147-A177-3AD203B41FA5}">
                      <a16:colId xmlns:a16="http://schemas.microsoft.com/office/drawing/2014/main" val="1201946584"/>
                    </a:ext>
                  </a:extLst>
                </a:gridCol>
              </a:tblGrid>
              <a:tr h="370840">
                <a:tc>
                  <a:txBody>
                    <a:bodyPr/>
                    <a:lstStyle/>
                    <a:p>
                      <a:pPr algn="ctr"/>
                      <a:r>
                        <a:rPr lang="en-US">
                          <a:solidFill>
                            <a:schemeClr val="bg1"/>
                          </a:solidFill>
                        </a:rPr>
                        <a:t>Age</a:t>
                      </a:r>
                    </a:p>
                  </a:txBody>
                  <a:tcPr>
                    <a:lnL w="12700">
                      <a:solidFill>
                        <a:schemeClr val="tx1"/>
                      </a:solidFill>
                    </a:lnL>
                    <a:lnT w="12700">
                      <a:solidFill>
                        <a:schemeClr val="tx1"/>
                      </a:solidFill>
                    </a:lnT>
                    <a:lnB w="12700">
                      <a:solidFill>
                        <a:schemeClr val="tx1"/>
                      </a:solidFill>
                    </a:lnB>
                    <a:solidFill>
                      <a:srgbClr val="0E2A47"/>
                    </a:solidFill>
                  </a:tcPr>
                </a:tc>
                <a:tc>
                  <a:txBody>
                    <a:bodyPr/>
                    <a:lstStyle/>
                    <a:p>
                      <a:pPr algn="ctr"/>
                      <a:r>
                        <a:rPr lang="en-US">
                          <a:solidFill>
                            <a:schemeClr val="bg1"/>
                          </a:solidFill>
                        </a:rPr>
                        <a:t>Gender</a:t>
                      </a:r>
                    </a:p>
                  </a:txBody>
                  <a:tcPr>
                    <a:lnT w="12700">
                      <a:solidFill>
                        <a:schemeClr val="tx1"/>
                      </a:solidFill>
                    </a:lnT>
                    <a:lnB w="12700">
                      <a:solidFill>
                        <a:schemeClr val="tx1"/>
                      </a:solidFill>
                    </a:lnB>
                    <a:solidFill>
                      <a:srgbClr val="0E2A47"/>
                    </a:solidFill>
                  </a:tcPr>
                </a:tc>
                <a:tc>
                  <a:txBody>
                    <a:bodyPr/>
                    <a:lstStyle/>
                    <a:p>
                      <a:pPr algn="ctr"/>
                      <a:r>
                        <a:rPr lang="en-US">
                          <a:solidFill>
                            <a:schemeClr val="bg1"/>
                          </a:solidFill>
                        </a:rPr>
                        <a:t>Education</a:t>
                      </a:r>
                    </a:p>
                  </a:txBody>
                  <a:tcPr>
                    <a:lnT w="12700">
                      <a:solidFill>
                        <a:schemeClr val="tx1"/>
                      </a:solidFill>
                    </a:lnT>
                    <a:lnB w="12700">
                      <a:solidFill>
                        <a:schemeClr val="tx1"/>
                      </a:solidFill>
                    </a:lnB>
                    <a:solidFill>
                      <a:srgbClr val="0E2A47"/>
                    </a:solidFill>
                  </a:tcPr>
                </a:tc>
                <a:tc>
                  <a:txBody>
                    <a:bodyPr/>
                    <a:lstStyle/>
                    <a:p>
                      <a:pPr algn="ctr"/>
                      <a:r>
                        <a:rPr lang="en-US">
                          <a:solidFill>
                            <a:schemeClr val="bg1"/>
                          </a:solidFill>
                        </a:rPr>
                        <a:t>Location</a:t>
                      </a:r>
                    </a:p>
                  </a:txBody>
                  <a:tcPr>
                    <a:lnR w="12700">
                      <a:solidFill>
                        <a:schemeClr val="tx1"/>
                      </a:solidFill>
                    </a:lnR>
                    <a:lnT w="12700">
                      <a:solidFill>
                        <a:schemeClr val="tx1"/>
                      </a:solidFill>
                    </a:lnT>
                    <a:lnB w="12700">
                      <a:solidFill>
                        <a:schemeClr val="tx1"/>
                      </a:solidFill>
                    </a:lnB>
                    <a:solidFill>
                      <a:srgbClr val="0E2A47"/>
                    </a:solidFill>
                  </a:tcPr>
                </a:tc>
                <a:extLst>
                  <a:ext uri="{0D108BD9-81ED-4DB2-BD59-A6C34878D82A}">
                    <a16:rowId xmlns:a16="http://schemas.microsoft.com/office/drawing/2014/main" val="3099619493"/>
                  </a:ext>
                </a:extLst>
              </a:tr>
              <a:tr h="370840">
                <a:tc>
                  <a:txBody>
                    <a:bodyPr/>
                    <a:lstStyle/>
                    <a:p>
                      <a:r>
                        <a:rPr lang="en-US">
                          <a:solidFill>
                            <a:schemeClr val="tx1"/>
                          </a:solidFill>
                        </a:rPr>
                        <a:t>20 years old</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marL="0" algn="ctr" defTabSz="914400" rtl="0" eaLnBrk="1" latinLnBrk="0" hangingPunct="1"/>
                      <a:r>
                        <a:rPr lang="en-US" sz="1800" kern="1200">
                          <a:solidFill>
                            <a:schemeClr val="tx1"/>
                          </a:solidFill>
                          <a:latin typeface="+mn-lt"/>
                          <a:ea typeface="+mn-ea"/>
                          <a:cs typeface="+mn-cs"/>
                        </a:rPr>
                        <a:t>Male</a:t>
                      </a:r>
                      <a:endParaRPr lang="en-US" sz="1800" kern="1200">
                        <a:solidFill>
                          <a:schemeClr val="bg1"/>
                        </a:solidFill>
                        <a:latin typeface="+mn-lt"/>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algn="ctr"/>
                      <a:r>
                        <a:rPr lang="en-US">
                          <a:solidFill>
                            <a:schemeClr val="tx1"/>
                          </a:solidFill>
                        </a:rPr>
                        <a:t>Student</a:t>
                      </a:r>
                      <a:endParaRPr lang="en-US">
                        <a:solidFill>
                          <a:schemeClr val="bg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algn="ctr"/>
                      <a:r>
                        <a:rPr lang="en-US">
                          <a:solidFill>
                            <a:schemeClr val="tx1"/>
                          </a:solidFill>
                        </a:rPr>
                        <a:t>Aveiro</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1252060730"/>
                  </a:ext>
                </a:extLst>
              </a:tr>
            </a:tbl>
          </a:graphicData>
        </a:graphic>
      </p:graphicFrame>
      <p:sp>
        <p:nvSpPr>
          <p:cNvPr id="12" name="TextBox 11">
            <a:extLst>
              <a:ext uri="{FF2B5EF4-FFF2-40B4-BE49-F238E27FC236}">
                <a16:creationId xmlns:a16="http://schemas.microsoft.com/office/drawing/2014/main" id="{B59786EE-A797-E691-C007-A2E2D3A1B5B1}"/>
              </a:ext>
            </a:extLst>
          </p:cNvPr>
          <p:cNvSpPr txBox="1"/>
          <p:nvPr/>
        </p:nvSpPr>
        <p:spPr>
          <a:xfrm>
            <a:off x="536221" y="1486370"/>
            <a:ext cx="16651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Joao Dias</a:t>
            </a:r>
          </a:p>
        </p:txBody>
      </p:sp>
      <p:pic>
        <p:nvPicPr>
          <p:cNvPr id="2" name="Picture 2">
            <a:extLst>
              <a:ext uri="{FF2B5EF4-FFF2-40B4-BE49-F238E27FC236}">
                <a16:creationId xmlns:a16="http://schemas.microsoft.com/office/drawing/2014/main" id="{EEFD7851-2CCA-082A-8A1B-F03680BD5559}"/>
              </a:ext>
            </a:extLst>
          </p:cNvPr>
          <p:cNvPicPr>
            <a:picLocks noChangeAspect="1"/>
          </p:cNvPicPr>
          <p:nvPr/>
        </p:nvPicPr>
        <p:blipFill>
          <a:blip r:embed="rId3"/>
          <a:stretch>
            <a:fillRect/>
          </a:stretch>
        </p:blipFill>
        <p:spPr>
          <a:xfrm>
            <a:off x="308799" y="2523066"/>
            <a:ext cx="27432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4" name="Table 4">
            <a:extLst>
              <a:ext uri="{FF2B5EF4-FFF2-40B4-BE49-F238E27FC236}">
                <a16:creationId xmlns:a16="http://schemas.microsoft.com/office/drawing/2014/main" id="{6647CD7F-7005-2BC9-5785-91CBBFB64755}"/>
              </a:ext>
            </a:extLst>
          </p:cNvPr>
          <p:cNvGraphicFramePr>
            <a:graphicFrameLocks noGrp="1"/>
          </p:cNvGraphicFramePr>
          <p:nvPr>
            <p:extLst>
              <p:ext uri="{D42A27DB-BD31-4B8C-83A1-F6EECF244321}">
                <p14:modId xmlns:p14="http://schemas.microsoft.com/office/powerpoint/2010/main" val="3156280128"/>
              </p:ext>
            </p:extLst>
          </p:nvPr>
        </p:nvGraphicFramePr>
        <p:xfrm>
          <a:off x="3941379" y="2890344"/>
          <a:ext cx="7520470" cy="2087537"/>
        </p:xfrm>
        <a:graphic>
          <a:graphicData uri="http://schemas.openxmlformats.org/drawingml/2006/table">
            <a:tbl>
              <a:tblPr firstRow="1" bandRow="1">
                <a:tableStyleId>{5C22544A-7EE6-4342-B048-85BDC9FD1C3A}</a:tableStyleId>
              </a:tblPr>
              <a:tblGrid>
                <a:gridCol w="2652938">
                  <a:extLst>
                    <a:ext uri="{9D8B030D-6E8A-4147-A177-3AD203B41FA5}">
                      <a16:colId xmlns:a16="http://schemas.microsoft.com/office/drawing/2014/main" val="2595473028"/>
                    </a:ext>
                  </a:extLst>
                </a:gridCol>
                <a:gridCol w="2360708">
                  <a:extLst>
                    <a:ext uri="{9D8B030D-6E8A-4147-A177-3AD203B41FA5}">
                      <a16:colId xmlns:a16="http://schemas.microsoft.com/office/drawing/2014/main" val="1119361949"/>
                    </a:ext>
                  </a:extLst>
                </a:gridCol>
                <a:gridCol w="2506824">
                  <a:extLst>
                    <a:ext uri="{9D8B030D-6E8A-4147-A177-3AD203B41FA5}">
                      <a16:colId xmlns:a16="http://schemas.microsoft.com/office/drawing/2014/main" val="390156260"/>
                    </a:ext>
                  </a:extLst>
                </a:gridCol>
              </a:tblGrid>
              <a:tr h="345023">
                <a:tc gridSpan="3">
                  <a:txBody>
                    <a:bodyPr/>
                    <a:lstStyle/>
                    <a:p>
                      <a:pPr algn="ctr"/>
                      <a:r>
                        <a:rPr lang="en-US"/>
                        <a:t>Details</a:t>
                      </a:r>
                    </a:p>
                  </a:txBody>
                  <a:tcPr>
                    <a:lnL w="12700">
                      <a:solidFill>
                        <a:schemeClr val="tx1"/>
                      </a:solidFill>
                    </a:lnL>
                    <a:lnR w="12700">
                      <a:solidFill>
                        <a:schemeClr val="tx1"/>
                      </a:solidFill>
                    </a:lnR>
                    <a:lnT w="12700">
                      <a:solidFill>
                        <a:schemeClr val="tx1"/>
                      </a:solidFill>
                    </a:lnT>
                    <a:lnB w="12700">
                      <a:solidFill>
                        <a:schemeClr val="tx1"/>
                      </a:solidFill>
                    </a:lnB>
                    <a:solidFill>
                      <a:srgbClr val="0E2A4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0279109"/>
                  </a:ext>
                </a:extLst>
              </a:tr>
              <a:tr h="345023">
                <a:tc>
                  <a:txBody>
                    <a:bodyPr/>
                    <a:lstStyle/>
                    <a:p>
                      <a:pPr algn="ctr"/>
                      <a:r>
                        <a:rPr lang="en-US" b="1">
                          <a:solidFill>
                            <a:schemeClr val="bg1"/>
                          </a:solidFill>
                        </a:rPr>
                        <a:t>Needs</a:t>
                      </a: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90000"/>
                        <a:lumOff val="10000"/>
                      </a:schemeClr>
                    </a:solidFill>
                  </a:tcPr>
                </a:tc>
                <a:tc>
                  <a:txBody>
                    <a:bodyPr/>
                    <a:lstStyle/>
                    <a:p>
                      <a:pPr algn="ctr"/>
                      <a:r>
                        <a:rPr lang="en-US" b="1">
                          <a:solidFill>
                            <a:schemeClr val="bg1"/>
                          </a:solidFill>
                        </a:rPr>
                        <a:t>Wants</a:t>
                      </a: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90000"/>
                        <a:lumOff val="10000"/>
                      </a:schemeClr>
                    </a:solidFill>
                  </a:tcPr>
                </a:tc>
                <a:tc>
                  <a:txBody>
                    <a:bodyPr/>
                    <a:lstStyle/>
                    <a:p>
                      <a:pPr algn="ctr"/>
                      <a:r>
                        <a:rPr lang="en-US" b="1">
                          <a:solidFill>
                            <a:schemeClr val="bg1"/>
                          </a:solidFill>
                        </a:rPr>
                        <a:t>Values</a:t>
                      </a: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90000"/>
                        <a:lumOff val="10000"/>
                      </a:schemeClr>
                    </a:solidFill>
                  </a:tcPr>
                </a:tc>
                <a:extLst>
                  <a:ext uri="{0D108BD9-81ED-4DB2-BD59-A6C34878D82A}">
                    <a16:rowId xmlns:a16="http://schemas.microsoft.com/office/drawing/2014/main" val="989255536"/>
                  </a:ext>
                </a:extLst>
              </a:tr>
              <a:tr h="1356017">
                <a:tc>
                  <a:txBody>
                    <a:bodyPr/>
                    <a:lstStyle/>
                    <a:p>
                      <a:pPr lvl="0">
                        <a:buNone/>
                      </a:pPr>
                      <a:endParaRPr lang="en-US"/>
                    </a:p>
                    <a:p>
                      <a:pPr lvl="0">
                        <a:buNone/>
                      </a:pPr>
                      <a:r>
                        <a:rPr lang="en-US"/>
                        <a:t>More time for himself</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endParaRPr lang="en-US"/>
                    </a:p>
                    <a:p>
                      <a:pPr lvl="0">
                        <a:buNone/>
                      </a:pPr>
                      <a:r>
                        <a:rPr lang="en-US"/>
                        <a:t>Organize Life away more simple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3682282086"/>
                  </a:ext>
                </a:extLst>
              </a:tr>
            </a:tbl>
          </a:graphicData>
        </a:graphic>
      </p:graphicFrame>
      <p:sp>
        <p:nvSpPr>
          <p:cNvPr id="3" name="Slide Number Placeholder 2">
            <a:extLst>
              <a:ext uri="{FF2B5EF4-FFF2-40B4-BE49-F238E27FC236}">
                <a16:creationId xmlns:a16="http://schemas.microsoft.com/office/drawing/2014/main" id="{326226A1-4AA9-A9CA-6F83-64F1C6A68476}"/>
              </a:ext>
            </a:extLst>
          </p:cNvPr>
          <p:cNvSpPr>
            <a:spLocks noGrp="1"/>
          </p:cNvSpPr>
          <p:nvPr>
            <p:ph type="sldNum" sz="quarter" idx="12"/>
          </p:nvPr>
        </p:nvSpPr>
        <p:spPr/>
        <p:txBody>
          <a:bodyPr/>
          <a:lstStyle/>
          <a:p>
            <a:fld id="{48F63A3B-78C7-47BE-AE5E-E10140E04643}" type="slidenum">
              <a:rPr lang="en-US" dirty="0"/>
              <a:t>4</a:t>
            </a:fld>
            <a:endParaRPr lang="en-US"/>
          </a:p>
        </p:txBody>
      </p:sp>
    </p:spTree>
    <p:extLst>
      <p:ext uri="{BB962C8B-B14F-4D97-AF65-F5344CB8AC3E}">
        <p14:creationId xmlns:p14="http://schemas.microsoft.com/office/powerpoint/2010/main" val="2120815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EB7F0151-98A9-A417-08A2-F2B8F03BE783}"/>
              </a:ext>
            </a:extLst>
          </p:cNvPr>
          <p:cNvPicPr>
            <a:picLocks noGrp="1" noChangeAspect="1"/>
          </p:cNvPicPr>
          <p:nvPr>
            <p:ph idx="1"/>
          </p:nvPr>
        </p:nvPicPr>
        <p:blipFill>
          <a:blip r:embed="rId2"/>
          <a:stretch>
            <a:fillRect/>
          </a:stretch>
        </p:blipFill>
        <p:spPr>
          <a:xfrm>
            <a:off x="539808" y="315588"/>
            <a:ext cx="6004160" cy="731543"/>
          </a:xfrm>
        </p:spPr>
      </p:pic>
      <p:graphicFrame>
        <p:nvGraphicFramePr>
          <p:cNvPr id="11" name="Table 11">
            <a:extLst>
              <a:ext uri="{FF2B5EF4-FFF2-40B4-BE49-F238E27FC236}">
                <a16:creationId xmlns:a16="http://schemas.microsoft.com/office/drawing/2014/main" id="{EF53DA6B-1A8F-ACD8-D095-F7F2B69FDE9B}"/>
              </a:ext>
            </a:extLst>
          </p:cNvPr>
          <p:cNvGraphicFramePr>
            <a:graphicFrameLocks noGrp="1"/>
          </p:cNvGraphicFramePr>
          <p:nvPr>
            <p:extLst>
              <p:ext uri="{D42A27DB-BD31-4B8C-83A1-F6EECF244321}">
                <p14:modId xmlns:p14="http://schemas.microsoft.com/office/powerpoint/2010/main" val="2872039004"/>
              </p:ext>
            </p:extLst>
          </p:nvPr>
        </p:nvGraphicFramePr>
        <p:xfrm>
          <a:off x="3969926" y="1288815"/>
          <a:ext cx="7481892" cy="741680"/>
        </p:xfrm>
        <a:graphic>
          <a:graphicData uri="http://schemas.openxmlformats.org/drawingml/2006/table">
            <a:tbl>
              <a:tblPr firstRow="1" bandRow="1">
                <a:tableStyleId>{9D7B26C5-4107-4FEC-AEDC-1716B250A1EF}</a:tableStyleId>
              </a:tblPr>
              <a:tblGrid>
                <a:gridCol w="1870473">
                  <a:extLst>
                    <a:ext uri="{9D8B030D-6E8A-4147-A177-3AD203B41FA5}">
                      <a16:colId xmlns:a16="http://schemas.microsoft.com/office/drawing/2014/main" val="2045808394"/>
                    </a:ext>
                  </a:extLst>
                </a:gridCol>
                <a:gridCol w="1870473">
                  <a:extLst>
                    <a:ext uri="{9D8B030D-6E8A-4147-A177-3AD203B41FA5}">
                      <a16:colId xmlns:a16="http://schemas.microsoft.com/office/drawing/2014/main" val="1404892950"/>
                    </a:ext>
                  </a:extLst>
                </a:gridCol>
                <a:gridCol w="1870473">
                  <a:extLst>
                    <a:ext uri="{9D8B030D-6E8A-4147-A177-3AD203B41FA5}">
                      <a16:colId xmlns:a16="http://schemas.microsoft.com/office/drawing/2014/main" val="1966754937"/>
                    </a:ext>
                  </a:extLst>
                </a:gridCol>
                <a:gridCol w="1870473">
                  <a:extLst>
                    <a:ext uri="{9D8B030D-6E8A-4147-A177-3AD203B41FA5}">
                      <a16:colId xmlns:a16="http://schemas.microsoft.com/office/drawing/2014/main" val="1201946584"/>
                    </a:ext>
                  </a:extLst>
                </a:gridCol>
              </a:tblGrid>
              <a:tr h="370840">
                <a:tc>
                  <a:txBody>
                    <a:bodyPr/>
                    <a:lstStyle/>
                    <a:p>
                      <a:pPr algn="ctr"/>
                      <a:r>
                        <a:rPr lang="en-US">
                          <a:solidFill>
                            <a:schemeClr val="bg1"/>
                          </a:solidFill>
                        </a:rPr>
                        <a:t>Age</a:t>
                      </a:r>
                    </a:p>
                  </a:txBody>
                  <a:tcPr>
                    <a:lnL w="12700">
                      <a:solidFill>
                        <a:schemeClr val="tx1"/>
                      </a:solidFill>
                    </a:lnL>
                    <a:lnT w="12700">
                      <a:solidFill>
                        <a:schemeClr val="tx1"/>
                      </a:solidFill>
                    </a:lnT>
                    <a:lnB w="12700">
                      <a:solidFill>
                        <a:schemeClr val="tx1"/>
                      </a:solidFill>
                    </a:lnB>
                    <a:solidFill>
                      <a:srgbClr val="0E2A47"/>
                    </a:solidFill>
                  </a:tcPr>
                </a:tc>
                <a:tc>
                  <a:txBody>
                    <a:bodyPr/>
                    <a:lstStyle/>
                    <a:p>
                      <a:pPr algn="ctr"/>
                      <a:r>
                        <a:rPr lang="en-US">
                          <a:solidFill>
                            <a:schemeClr val="bg1"/>
                          </a:solidFill>
                        </a:rPr>
                        <a:t>Gender</a:t>
                      </a:r>
                    </a:p>
                  </a:txBody>
                  <a:tcPr>
                    <a:lnT w="12700">
                      <a:solidFill>
                        <a:schemeClr val="tx1"/>
                      </a:solidFill>
                    </a:lnT>
                    <a:lnB w="12700">
                      <a:solidFill>
                        <a:schemeClr val="tx1"/>
                      </a:solidFill>
                    </a:lnB>
                    <a:solidFill>
                      <a:srgbClr val="0E2A47"/>
                    </a:solidFill>
                  </a:tcPr>
                </a:tc>
                <a:tc>
                  <a:txBody>
                    <a:bodyPr/>
                    <a:lstStyle/>
                    <a:p>
                      <a:pPr algn="ctr"/>
                      <a:r>
                        <a:rPr lang="en-US">
                          <a:solidFill>
                            <a:schemeClr val="bg1"/>
                          </a:solidFill>
                        </a:rPr>
                        <a:t>Work</a:t>
                      </a:r>
                    </a:p>
                  </a:txBody>
                  <a:tcPr>
                    <a:lnT w="12700">
                      <a:solidFill>
                        <a:schemeClr val="tx1"/>
                      </a:solidFill>
                    </a:lnT>
                    <a:lnB w="12700">
                      <a:solidFill>
                        <a:schemeClr val="tx1"/>
                      </a:solidFill>
                    </a:lnB>
                    <a:solidFill>
                      <a:srgbClr val="0E2A47"/>
                    </a:solidFill>
                  </a:tcPr>
                </a:tc>
                <a:tc>
                  <a:txBody>
                    <a:bodyPr/>
                    <a:lstStyle/>
                    <a:p>
                      <a:pPr algn="ctr"/>
                      <a:r>
                        <a:rPr lang="en-US">
                          <a:solidFill>
                            <a:schemeClr val="bg1"/>
                          </a:solidFill>
                        </a:rPr>
                        <a:t>Location</a:t>
                      </a:r>
                    </a:p>
                  </a:txBody>
                  <a:tcPr>
                    <a:lnR w="12700">
                      <a:solidFill>
                        <a:schemeClr val="tx1"/>
                      </a:solidFill>
                    </a:lnR>
                    <a:lnT w="12700">
                      <a:solidFill>
                        <a:schemeClr val="tx1"/>
                      </a:solidFill>
                    </a:lnT>
                    <a:lnB w="12700">
                      <a:solidFill>
                        <a:schemeClr val="tx1"/>
                      </a:solidFill>
                    </a:lnB>
                    <a:solidFill>
                      <a:srgbClr val="0E2A47"/>
                    </a:solidFill>
                  </a:tcPr>
                </a:tc>
                <a:extLst>
                  <a:ext uri="{0D108BD9-81ED-4DB2-BD59-A6C34878D82A}">
                    <a16:rowId xmlns:a16="http://schemas.microsoft.com/office/drawing/2014/main" val="3099619493"/>
                  </a:ext>
                </a:extLst>
              </a:tr>
              <a:tr h="370840">
                <a:tc>
                  <a:txBody>
                    <a:bodyPr/>
                    <a:lstStyle/>
                    <a:p>
                      <a:r>
                        <a:rPr lang="en-US">
                          <a:solidFill>
                            <a:schemeClr val="tx1"/>
                          </a:solidFill>
                        </a:rPr>
                        <a:t>55 years old</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marL="0" algn="ctr" defTabSz="914400" rtl="0" eaLnBrk="1" latinLnBrk="0" hangingPunct="1"/>
                      <a:r>
                        <a:rPr lang="en-US" sz="1800" kern="1200">
                          <a:solidFill>
                            <a:schemeClr val="tx1"/>
                          </a:solidFill>
                          <a:latin typeface="+mn-lt"/>
                          <a:ea typeface="+mn-ea"/>
                          <a:cs typeface="+mn-cs"/>
                        </a:rPr>
                        <a:t>Female</a:t>
                      </a:r>
                      <a:endParaRPr lang="en-US" sz="1800" kern="1200">
                        <a:solidFill>
                          <a:schemeClr val="bg1"/>
                        </a:solidFill>
                        <a:latin typeface="+mn-lt"/>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lgn="ctr">
                        <a:buNone/>
                      </a:pPr>
                      <a:r>
                        <a:rPr lang="en" sz="1800" b="0" i="0" u="none" strike="noStrike" noProof="0">
                          <a:solidFill>
                            <a:srgbClr val="000000"/>
                          </a:solidFill>
                          <a:latin typeface="Avenir Next LT Pro"/>
                        </a:rPr>
                        <a:t>Housekeeper</a:t>
                      </a:r>
                      <a:endParaRPr lang="en-US" sz="1800">
                        <a:latin typeface="Avenir Next LT Pro"/>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algn="ctr"/>
                      <a:r>
                        <a:rPr lang="en-US">
                          <a:solidFill>
                            <a:schemeClr val="tx1"/>
                          </a:solidFill>
                        </a:rPr>
                        <a:t>Porto</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1252060730"/>
                  </a:ext>
                </a:extLst>
              </a:tr>
            </a:tbl>
          </a:graphicData>
        </a:graphic>
      </p:graphicFrame>
      <p:sp>
        <p:nvSpPr>
          <p:cNvPr id="12" name="TextBox 11">
            <a:extLst>
              <a:ext uri="{FF2B5EF4-FFF2-40B4-BE49-F238E27FC236}">
                <a16:creationId xmlns:a16="http://schemas.microsoft.com/office/drawing/2014/main" id="{B59786EE-A797-E691-C007-A2E2D3A1B5B1}"/>
              </a:ext>
            </a:extLst>
          </p:cNvPr>
          <p:cNvSpPr txBox="1"/>
          <p:nvPr/>
        </p:nvSpPr>
        <p:spPr>
          <a:xfrm>
            <a:off x="536221" y="1486370"/>
            <a:ext cx="237573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Maria Santos</a:t>
            </a:r>
          </a:p>
        </p:txBody>
      </p:sp>
      <p:graphicFrame>
        <p:nvGraphicFramePr>
          <p:cNvPr id="4" name="Table 4">
            <a:extLst>
              <a:ext uri="{FF2B5EF4-FFF2-40B4-BE49-F238E27FC236}">
                <a16:creationId xmlns:a16="http://schemas.microsoft.com/office/drawing/2014/main" id="{6647CD7F-7005-2BC9-5785-91CBBFB64755}"/>
              </a:ext>
            </a:extLst>
          </p:cNvPr>
          <p:cNvGraphicFramePr>
            <a:graphicFrameLocks noGrp="1"/>
          </p:cNvGraphicFramePr>
          <p:nvPr>
            <p:extLst>
              <p:ext uri="{D42A27DB-BD31-4B8C-83A1-F6EECF244321}">
                <p14:modId xmlns:p14="http://schemas.microsoft.com/office/powerpoint/2010/main" val="239642923"/>
              </p:ext>
            </p:extLst>
          </p:nvPr>
        </p:nvGraphicFramePr>
        <p:xfrm>
          <a:off x="3941379" y="2890344"/>
          <a:ext cx="7520470" cy="2087537"/>
        </p:xfrm>
        <a:graphic>
          <a:graphicData uri="http://schemas.openxmlformats.org/drawingml/2006/table">
            <a:tbl>
              <a:tblPr firstRow="1" bandRow="1">
                <a:tableStyleId>{5C22544A-7EE6-4342-B048-85BDC9FD1C3A}</a:tableStyleId>
              </a:tblPr>
              <a:tblGrid>
                <a:gridCol w="2652938">
                  <a:extLst>
                    <a:ext uri="{9D8B030D-6E8A-4147-A177-3AD203B41FA5}">
                      <a16:colId xmlns:a16="http://schemas.microsoft.com/office/drawing/2014/main" val="2595473028"/>
                    </a:ext>
                  </a:extLst>
                </a:gridCol>
                <a:gridCol w="2360708">
                  <a:extLst>
                    <a:ext uri="{9D8B030D-6E8A-4147-A177-3AD203B41FA5}">
                      <a16:colId xmlns:a16="http://schemas.microsoft.com/office/drawing/2014/main" val="1119361949"/>
                    </a:ext>
                  </a:extLst>
                </a:gridCol>
                <a:gridCol w="2506824">
                  <a:extLst>
                    <a:ext uri="{9D8B030D-6E8A-4147-A177-3AD203B41FA5}">
                      <a16:colId xmlns:a16="http://schemas.microsoft.com/office/drawing/2014/main" val="390156260"/>
                    </a:ext>
                  </a:extLst>
                </a:gridCol>
              </a:tblGrid>
              <a:tr h="345023">
                <a:tc gridSpan="3">
                  <a:txBody>
                    <a:bodyPr/>
                    <a:lstStyle/>
                    <a:p>
                      <a:pPr algn="ctr"/>
                      <a:r>
                        <a:rPr lang="en-US"/>
                        <a:t>Details</a:t>
                      </a:r>
                    </a:p>
                  </a:txBody>
                  <a:tcPr>
                    <a:lnL w="12700">
                      <a:solidFill>
                        <a:schemeClr val="tx1"/>
                      </a:solidFill>
                    </a:lnL>
                    <a:lnR w="12700">
                      <a:solidFill>
                        <a:schemeClr val="tx1"/>
                      </a:solidFill>
                    </a:lnR>
                    <a:lnT w="12700">
                      <a:solidFill>
                        <a:schemeClr val="tx1"/>
                      </a:solidFill>
                    </a:lnT>
                    <a:lnB w="12700">
                      <a:solidFill>
                        <a:schemeClr val="tx1"/>
                      </a:solidFill>
                    </a:lnB>
                    <a:solidFill>
                      <a:srgbClr val="0E2A47"/>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90279109"/>
                  </a:ext>
                </a:extLst>
              </a:tr>
              <a:tr h="345023">
                <a:tc>
                  <a:txBody>
                    <a:bodyPr/>
                    <a:lstStyle/>
                    <a:p>
                      <a:pPr algn="ctr"/>
                      <a:r>
                        <a:rPr lang="en-US" b="1">
                          <a:solidFill>
                            <a:schemeClr val="bg1"/>
                          </a:solidFill>
                        </a:rPr>
                        <a:t>Needs</a:t>
                      </a: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90000"/>
                        <a:lumOff val="10000"/>
                      </a:schemeClr>
                    </a:solidFill>
                  </a:tcPr>
                </a:tc>
                <a:tc>
                  <a:txBody>
                    <a:bodyPr/>
                    <a:lstStyle/>
                    <a:p>
                      <a:pPr algn="ctr"/>
                      <a:r>
                        <a:rPr lang="en-US" b="1">
                          <a:solidFill>
                            <a:schemeClr val="bg1"/>
                          </a:solidFill>
                        </a:rPr>
                        <a:t>Wants</a:t>
                      </a: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90000"/>
                        <a:lumOff val="10000"/>
                      </a:schemeClr>
                    </a:solidFill>
                  </a:tcPr>
                </a:tc>
                <a:tc>
                  <a:txBody>
                    <a:bodyPr/>
                    <a:lstStyle/>
                    <a:p>
                      <a:pPr algn="ctr"/>
                      <a:r>
                        <a:rPr lang="en-US" b="1">
                          <a:solidFill>
                            <a:schemeClr val="bg1"/>
                          </a:solidFill>
                        </a:rPr>
                        <a:t>Values</a:t>
                      </a:r>
                    </a:p>
                  </a:txBody>
                  <a:tcPr>
                    <a:lnL w="12700">
                      <a:solidFill>
                        <a:schemeClr val="tx1"/>
                      </a:solidFill>
                    </a:lnL>
                    <a:lnR w="12700">
                      <a:solidFill>
                        <a:schemeClr val="tx1"/>
                      </a:solidFill>
                    </a:lnR>
                    <a:lnT w="12700">
                      <a:solidFill>
                        <a:schemeClr val="tx1"/>
                      </a:solidFill>
                    </a:lnT>
                    <a:lnB w="12700">
                      <a:solidFill>
                        <a:schemeClr val="tx1"/>
                      </a:solidFill>
                    </a:lnB>
                    <a:solidFill>
                      <a:schemeClr val="tx1">
                        <a:lumMod val="90000"/>
                        <a:lumOff val="10000"/>
                      </a:schemeClr>
                    </a:solidFill>
                  </a:tcPr>
                </a:tc>
                <a:extLst>
                  <a:ext uri="{0D108BD9-81ED-4DB2-BD59-A6C34878D82A}">
                    <a16:rowId xmlns:a16="http://schemas.microsoft.com/office/drawing/2014/main" val="989255536"/>
                  </a:ext>
                </a:extLst>
              </a:tr>
              <a:tr h="1356017">
                <a:tc>
                  <a:txBody>
                    <a:bodyPr/>
                    <a:lstStyle/>
                    <a:p>
                      <a:pPr lvl="0">
                        <a:buNone/>
                      </a:pPr>
                      <a:endParaRPr lang="en-US"/>
                    </a:p>
                    <a:p>
                      <a:pPr lvl="0">
                        <a:buNone/>
                      </a:pPr>
                      <a:r>
                        <a:rPr lang="en-US"/>
                        <a:t>More time with family</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endParaRPr lang="en-US"/>
                    </a:p>
                    <a:p>
                      <a:pPr lvl="0">
                        <a:buNone/>
                      </a:pPr>
                      <a:r>
                        <a:rPr lang="en-US" sz="1800" b="0" i="0" u="none" strike="noStrike" noProof="0"/>
                        <a:t>Take control of his life and the lives of their children</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3682282086"/>
                  </a:ext>
                </a:extLst>
              </a:tr>
            </a:tbl>
          </a:graphicData>
        </a:graphic>
      </p:graphicFrame>
      <p:pic>
        <p:nvPicPr>
          <p:cNvPr id="3" name="Picture 4">
            <a:extLst>
              <a:ext uri="{FF2B5EF4-FFF2-40B4-BE49-F238E27FC236}">
                <a16:creationId xmlns:a16="http://schemas.microsoft.com/office/drawing/2014/main" id="{B11BFBCA-A7A7-6DF9-BB08-D049BACE05F8}"/>
              </a:ext>
            </a:extLst>
          </p:cNvPr>
          <p:cNvPicPr>
            <a:picLocks noChangeAspect="1"/>
          </p:cNvPicPr>
          <p:nvPr/>
        </p:nvPicPr>
        <p:blipFill>
          <a:blip r:embed="rId3"/>
          <a:stretch>
            <a:fillRect/>
          </a:stretch>
        </p:blipFill>
        <p:spPr>
          <a:xfrm>
            <a:off x="381695" y="2888482"/>
            <a:ext cx="2695575" cy="1800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a:extLst>
              <a:ext uri="{FF2B5EF4-FFF2-40B4-BE49-F238E27FC236}">
                <a16:creationId xmlns:a16="http://schemas.microsoft.com/office/drawing/2014/main" id="{256F8EA9-DCD1-248F-DE21-EBA21310E783}"/>
              </a:ext>
            </a:extLst>
          </p:cNvPr>
          <p:cNvSpPr>
            <a:spLocks noGrp="1"/>
          </p:cNvSpPr>
          <p:nvPr>
            <p:ph type="sldNum" sz="quarter" idx="12"/>
          </p:nvPr>
        </p:nvSpPr>
        <p:spPr/>
        <p:txBody>
          <a:bodyPr/>
          <a:lstStyle/>
          <a:p>
            <a:fld id="{48F63A3B-78C7-47BE-AE5E-E10140E04643}" type="slidenum">
              <a:rPr lang="en-US" dirty="0"/>
              <a:t>5</a:t>
            </a:fld>
            <a:endParaRPr lang="en-US"/>
          </a:p>
        </p:txBody>
      </p:sp>
    </p:spTree>
    <p:extLst>
      <p:ext uri="{BB962C8B-B14F-4D97-AF65-F5344CB8AC3E}">
        <p14:creationId xmlns:p14="http://schemas.microsoft.com/office/powerpoint/2010/main" val="343924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5">
            <a:extLst>
              <a:ext uri="{FF2B5EF4-FFF2-40B4-BE49-F238E27FC236}">
                <a16:creationId xmlns:a16="http://schemas.microsoft.com/office/drawing/2014/main" id="{2848163A-35B2-B57F-54A9-175DD007D712}"/>
              </a:ext>
            </a:extLst>
          </p:cNvPr>
          <p:cNvPicPr>
            <a:picLocks noGrp="1" noChangeAspect="1"/>
          </p:cNvPicPr>
          <p:nvPr>
            <p:ph idx="1"/>
          </p:nvPr>
        </p:nvPicPr>
        <p:blipFill>
          <a:blip r:embed="rId2"/>
          <a:stretch>
            <a:fillRect/>
          </a:stretch>
        </p:blipFill>
        <p:spPr>
          <a:xfrm>
            <a:off x="1586302" y="1071651"/>
            <a:ext cx="5727960" cy="700635"/>
          </a:xfrm>
        </p:spPr>
      </p:pic>
      <p:sp>
        <p:nvSpPr>
          <p:cNvPr id="3" name="TextBox 2">
            <a:extLst>
              <a:ext uri="{FF2B5EF4-FFF2-40B4-BE49-F238E27FC236}">
                <a16:creationId xmlns:a16="http://schemas.microsoft.com/office/drawing/2014/main" id="{F0AB2EC0-FAAE-AC44-BC6E-BB8C3FA4CBA6}"/>
              </a:ext>
            </a:extLst>
          </p:cNvPr>
          <p:cNvSpPr txBox="1"/>
          <p:nvPr/>
        </p:nvSpPr>
        <p:spPr>
          <a:xfrm>
            <a:off x="1589189" y="1987719"/>
            <a:ext cx="18047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0664">
              <a:spcAft>
                <a:spcPts val="600"/>
              </a:spcAft>
            </a:pPr>
            <a:r>
              <a:rPr lang="en-US" sz="2000" b="1" kern="1200">
                <a:latin typeface="+mn-lt"/>
                <a:ea typeface="+mn-ea"/>
                <a:cs typeface="+mn-cs"/>
              </a:rPr>
              <a:t>Automate Life </a:t>
            </a:r>
            <a:endParaRPr lang="en-US" sz="2000" b="1"/>
          </a:p>
        </p:txBody>
      </p:sp>
      <p:pic>
        <p:nvPicPr>
          <p:cNvPr id="2" name="Picture 3">
            <a:extLst>
              <a:ext uri="{FF2B5EF4-FFF2-40B4-BE49-F238E27FC236}">
                <a16:creationId xmlns:a16="http://schemas.microsoft.com/office/drawing/2014/main" id="{555D7FAA-E781-49EA-3E66-A84FB6B5A747}"/>
              </a:ext>
            </a:extLst>
          </p:cNvPr>
          <p:cNvPicPr>
            <a:picLocks noChangeAspect="1"/>
          </p:cNvPicPr>
          <p:nvPr/>
        </p:nvPicPr>
        <p:blipFill>
          <a:blip r:embed="rId3"/>
          <a:stretch>
            <a:fillRect/>
          </a:stretch>
        </p:blipFill>
        <p:spPr>
          <a:xfrm>
            <a:off x="1744924" y="3386664"/>
            <a:ext cx="8740118" cy="296455"/>
          </a:xfrm>
          <a:prstGeom prst="rect">
            <a:avLst/>
          </a:prstGeom>
        </p:spPr>
      </p:pic>
      <p:sp>
        <p:nvSpPr>
          <p:cNvPr id="4" name="TextBox 3">
            <a:extLst>
              <a:ext uri="{FF2B5EF4-FFF2-40B4-BE49-F238E27FC236}">
                <a16:creationId xmlns:a16="http://schemas.microsoft.com/office/drawing/2014/main" id="{4C7ACC65-6B4F-3F49-CC55-9BBC2212205C}"/>
              </a:ext>
            </a:extLst>
          </p:cNvPr>
          <p:cNvSpPr txBox="1"/>
          <p:nvPr/>
        </p:nvSpPr>
        <p:spPr>
          <a:xfrm>
            <a:off x="1263578" y="3960053"/>
            <a:ext cx="28034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600" kern="1200">
                <a:latin typeface="+mn-lt"/>
                <a:ea typeface="+mn-ea"/>
                <a:cs typeface="Calibri"/>
              </a:rPr>
              <a:t>Joao is a University Student</a:t>
            </a:r>
            <a:r>
              <a:rPr lang="en-US" sz="1450" kern="1200">
                <a:latin typeface="+mn-lt"/>
                <a:ea typeface="+mn-ea"/>
                <a:cs typeface="Calibri"/>
              </a:rPr>
              <a:t> </a:t>
            </a:r>
            <a:r>
              <a:rPr lang="en-US" sz="1600" kern="1200">
                <a:latin typeface="+mn-lt"/>
                <a:ea typeface="+mn-ea"/>
                <a:cs typeface="Calibri"/>
              </a:rPr>
              <a:t>and has several subjects with several group works.</a:t>
            </a:r>
            <a:endParaRPr lang="en-US" sz="1600">
              <a:cs typeface="Calibri"/>
            </a:endParaRPr>
          </a:p>
        </p:txBody>
      </p:sp>
      <p:sp>
        <p:nvSpPr>
          <p:cNvPr id="6" name="TextBox 5">
            <a:extLst>
              <a:ext uri="{FF2B5EF4-FFF2-40B4-BE49-F238E27FC236}">
                <a16:creationId xmlns:a16="http://schemas.microsoft.com/office/drawing/2014/main" id="{CE0C5293-60AB-922C-D1A7-3CBD56C1F8D3}"/>
              </a:ext>
            </a:extLst>
          </p:cNvPr>
          <p:cNvSpPr txBox="1"/>
          <p:nvPr/>
        </p:nvSpPr>
        <p:spPr>
          <a:xfrm>
            <a:off x="4873264" y="3956531"/>
            <a:ext cx="2626895" cy="8402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620" kern="1200">
                <a:solidFill>
                  <a:schemeClr val="tx1"/>
                </a:solidFill>
                <a:latin typeface="+mn-lt"/>
                <a:ea typeface="+mn-ea"/>
                <a:cs typeface="Calibri"/>
              </a:rPr>
              <a:t>He has a very busy life, as he likes to go to the gym and hang out with his friends.</a:t>
            </a:r>
            <a:endParaRPr lang="en-US" sz="2000">
              <a:cs typeface="Calibri"/>
            </a:endParaRPr>
          </a:p>
        </p:txBody>
      </p:sp>
      <p:sp>
        <p:nvSpPr>
          <p:cNvPr id="7" name="TextBox 6">
            <a:extLst>
              <a:ext uri="{FF2B5EF4-FFF2-40B4-BE49-F238E27FC236}">
                <a16:creationId xmlns:a16="http://schemas.microsoft.com/office/drawing/2014/main" id="{CDD9C9C4-4590-1621-71BC-5A93A758EE9E}"/>
              </a:ext>
            </a:extLst>
          </p:cNvPr>
          <p:cNvSpPr txBox="1"/>
          <p:nvPr/>
        </p:nvSpPr>
        <p:spPr>
          <a:xfrm>
            <a:off x="8081357" y="3848541"/>
            <a:ext cx="2847067" cy="10812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620" kern="1200">
                <a:solidFill>
                  <a:schemeClr val="tx1"/>
                </a:solidFill>
                <a:latin typeface="+mn-lt"/>
                <a:ea typeface="+mn-lt"/>
                <a:cs typeface="+mn-lt"/>
              </a:rPr>
              <a:t>With </a:t>
            </a:r>
            <a:r>
              <a:rPr lang="en-US" sz="1620" kern="1200" err="1">
                <a:solidFill>
                  <a:schemeClr val="tx1"/>
                </a:solidFill>
                <a:latin typeface="+mn-lt"/>
                <a:ea typeface="+mn-lt"/>
                <a:cs typeface="+mn-lt"/>
              </a:rPr>
              <a:t>Syncal</a:t>
            </a:r>
            <a:r>
              <a:rPr lang="en-US" sz="1620" kern="1200">
                <a:solidFill>
                  <a:schemeClr val="tx1"/>
                </a:solidFill>
                <a:latin typeface="+mn-lt"/>
                <a:ea typeface="+mn-lt"/>
                <a:cs typeface="+mn-lt"/>
              </a:rPr>
              <a:t>, João, marks  in is calendar all the meetings for work, organizing his life having more time for himself</a:t>
            </a:r>
            <a:endParaRPr lang="en-US">
              <a:ea typeface="+mn-lt"/>
              <a:cs typeface="+mn-lt"/>
            </a:endParaRPr>
          </a:p>
        </p:txBody>
      </p:sp>
      <p:sp>
        <p:nvSpPr>
          <p:cNvPr id="8" name="Slide Number Placeholder 7">
            <a:extLst>
              <a:ext uri="{FF2B5EF4-FFF2-40B4-BE49-F238E27FC236}">
                <a16:creationId xmlns:a16="http://schemas.microsoft.com/office/drawing/2014/main" id="{19F8174C-2512-D902-8B95-D8E4D668CED1}"/>
              </a:ext>
            </a:extLst>
          </p:cNvPr>
          <p:cNvSpPr>
            <a:spLocks noGrp="1"/>
          </p:cNvSpPr>
          <p:nvPr>
            <p:ph type="sldNum" sz="quarter" idx="12"/>
          </p:nvPr>
        </p:nvSpPr>
        <p:spPr/>
        <p:txBody>
          <a:bodyPr/>
          <a:lstStyle/>
          <a:p>
            <a:fld id="{48F63A3B-78C7-47BE-AE5E-E10140E04643}" type="slidenum">
              <a:rPr lang="en-US" dirty="0"/>
              <a:t>6</a:t>
            </a:fld>
            <a:endParaRPr lang="en-US"/>
          </a:p>
        </p:txBody>
      </p:sp>
    </p:spTree>
    <p:extLst>
      <p:ext uri="{BB962C8B-B14F-4D97-AF65-F5344CB8AC3E}">
        <p14:creationId xmlns:p14="http://schemas.microsoft.com/office/powerpoint/2010/main" val="230611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5">
            <a:extLst>
              <a:ext uri="{FF2B5EF4-FFF2-40B4-BE49-F238E27FC236}">
                <a16:creationId xmlns:a16="http://schemas.microsoft.com/office/drawing/2014/main" id="{2848163A-35B2-B57F-54A9-175DD007D712}"/>
              </a:ext>
            </a:extLst>
          </p:cNvPr>
          <p:cNvPicPr>
            <a:picLocks noGrp="1" noChangeAspect="1"/>
          </p:cNvPicPr>
          <p:nvPr>
            <p:ph idx="1"/>
          </p:nvPr>
        </p:nvPicPr>
        <p:blipFill>
          <a:blip r:embed="rId2"/>
          <a:stretch>
            <a:fillRect/>
          </a:stretch>
        </p:blipFill>
        <p:spPr>
          <a:xfrm>
            <a:off x="1586302" y="1071651"/>
            <a:ext cx="5727960" cy="700635"/>
          </a:xfrm>
        </p:spPr>
      </p:pic>
      <p:sp>
        <p:nvSpPr>
          <p:cNvPr id="3" name="TextBox 2">
            <a:extLst>
              <a:ext uri="{FF2B5EF4-FFF2-40B4-BE49-F238E27FC236}">
                <a16:creationId xmlns:a16="http://schemas.microsoft.com/office/drawing/2014/main" id="{F0AB2EC0-FAAE-AC44-BC6E-BB8C3FA4CBA6}"/>
              </a:ext>
            </a:extLst>
          </p:cNvPr>
          <p:cNvSpPr txBox="1"/>
          <p:nvPr/>
        </p:nvSpPr>
        <p:spPr>
          <a:xfrm>
            <a:off x="1589189" y="1987719"/>
            <a:ext cx="50199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0664">
              <a:spcAft>
                <a:spcPts val="600"/>
              </a:spcAft>
            </a:pPr>
            <a:r>
              <a:rPr lang="en-US" sz="2000" b="1">
                <a:solidFill>
                  <a:srgbClr val="0E2A47"/>
                </a:solidFill>
                <a:ea typeface="+mn-lt"/>
                <a:cs typeface="+mn-lt"/>
              </a:rPr>
              <a:t>Make an appointment with the whole group </a:t>
            </a:r>
            <a:endParaRPr lang="en-US" b="1">
              <a:solidFill>
                <a:srgbClr val="0E2A47"/>
              </a:solidFill>
              <a:cs typeface="Calibri"/>
            </a:endParaRPr>
          </a:p>
        </p:txBody>
      </p:sp>
      <p:pic>
        <p:nvPicPr>
          <p:cNvPr id="2" name="Picture 3">
            <a:extLst>
              <a:ext uri="{FF2B5EF4-FFF2-40B4-BE49-F238E27FC236}">
                <a16:creationId xmlns:a16="http://schemas.microsoft.com/office/drawing/2014/main" id="{555D7FAA-E781-49EA-3E66-A84FB6B5A747}"/>
              </a:ext>
            </a:extLst>
          </p:cNvPr>
          <p:cNvPicPr>
            <a:picLocks noChangeAspect="1"/>
          </p:cNvPicPr>
          <p:nvPr/>
        </p:nvPicPr>
        <p:blipFill>
          <a:blip r:embed="rId3"/>
          <a:stretch>
            <a:fillRect/>
          </a:stretch>
        </p:blipFill>
        <p:spPr>
          <a:xfrm>
            <a:off x="1744924" y="3386664"/>
            <a:ext cx="8740118" cy="296455"/>
          </a:xfrm>
          <a:prstGeom prst="rect">
            <a:avLst/>
          </a:prstGeom>
        </p:spPr>
      </p:pic>
      <p:sp>
        <p:nvSpPr>
          <p:cNvPr id="6" name="TextBox 5">
            <a:extLst>
              <a:ext uri="{FF2B5EF4-FFF2-40B4-BE49-F238E27FC236}">
                <a16:creationId xmlns:a16="http://schemas.microsoft.com/office/drawing/2014/main" id="{CE0C5293-60AB-922C-D1A7-3CBD56C1F8D3}"/>
              </a:ext>
            </a:extLst>
          </p:cNvPr>
          <p:cNvSpPr txBox="1"/>
          <p:nvPr/>
        </p:nvSpPr>
        <p:spPr>
          <a:xfrm>
            <a:off x="4873264" y="3956531"/>
            <a:ext cx="262689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600">
                <a:ea typeface="+mn-lt"/>
                <a:cs typeface="+mn-lt"/>
              </a:rPr>
              <a:t>He must</a:t>
            </a:r>
            <a:r>
              <a:rPr lang="en-US" sz="1600" kern="1200">
                <a:ea typeface="+mn-lt"/>
                <a:cs typeface="+mn-lt"/>
              </a:rPr>
              <a:t> </a:t>
            </a:r>
            <a:r>
              <a:rPr lang="en-US" sz="1600">
                <a:ea typeface="+mn-lt"/>
                <a:cs typeface="+mn-lt"/>
              </a:rPr>
              <a:t>schedule meetings with the different working groups </a:t>
            </a:r>
            <a:r>
              <a:rPr lang="en-US" sz="1600" kern="1200">
                <a:ea typeface="+mn-lt"/>
                <a:cs typeface="+mn-lt"/>
              </a:rPr>
              <a:t>to </a:t>
            </a:r>
            <a:r>
              <a:rPr lang="en-US" sz="1600">
                <a:ea typeface="+mn-lt"/>
                <a:cs typeface="+mn-lt"/>
              </a:rPr>
              <a:t>do </a:t>
            </a:r>
            <a:r>
              <a:rPr lang="en-US" sz="1600" kern="1200">
                <a:ea typeface="+mn-lt"/>
                <a:cs typeface="+mn-lt"/>
              </a:rPr>
              <a:t>the </a:t>
            </a:r>
            <a:r>
              <a:rPr lang="en-US" sz="1600">
                <a:ea typeface="+mn-lt"/>
                <a:cs typeface="+mn-lt"/>
              </a:rPr>
              <a:t>projects</a:t>
            </a:r>
            <a:endParaRPr lang="en-US"/>
          </a:p>
        </p:txBody>
      </p:sp>
      <p:sp>
        <p:nvSpPr>
          <p:cNvPr id="7" name="TextBox 6">
            <a:extLst>
              <a:ext uri="{FF2B5EF4-FFF2-40B4-BE49-F238E27FC236}">
                <a16:creationId xmlns:a16="http://schemas.microsoft.com/office/drawing/2014/main" id="{CDD9C9C4-4590-1621-71BC-5A93A758EE9E}"/>
              </a:ext>
            </a:extLst>
          </p:cNvPr>
          <p:cNvSpPr txBox="1"/>
          <p:nvPr/>
        </p:nvSpPr>
        <p:spPr>
          <a:xfrm>
            <a:off x="7821163" y="3709151"/>
            <a:ext cx="358118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600" kern="1200">
                <a:ea typeface="+mn-lt"/>
                <a:cs typeface="+mn-lt"/>
              </a:rPr>
              <a:t>With </a:t>
            </a:r>
            <a:r>
              <a:rPr lang="en-US" sz="1600" kern="1200" err="1">
                <a:ea typeface="+mn-lt"/>
                <a:cs typeface="+mn-lt"/>
              </a:rPr>
              <a:t>Syncal</a:t>
            </a:r>
            <a:r>
              <a:rPr lang="en-US" sz="1600" kern="1200">
                <a:ea typeface="+mn-lt"/>
                <a:cs typeface="+mn-lt"/>
              </a:rPr>
              <a:t>, João</a:t>
            </a:r>
            <a:r>
              <a:rPr lang="en-US" sz="1600">
                <a:ea typeface="+mn-lt"/>
                <a:cs typeface="+mn-lt"/>
              </a:rPr>
              <a:t> accesses the different workgroups where he can schedule meetings in a calendar that only has available free time for all users</a:t>
            </a:r>
            <a:r>
              <a:rPr lang="en-US" sz="1600" kern="1200">
                <a:ea typeface="+mn-lt"/>
                <a:cs typeface="+mn-lt"/>
              </a:rPr>
              <a:t>,</a:t>
            </a:r>
            <a:r>
              <a:rPr lang="en-US" sz="1600">
                <a:ea typeface="+mn-lt"/>
                <a:cs typeface="+mn-lt"/>
              </a:rPr>
              <a:t> he also has a chat to communicate</a:t>
            </a:r>
            <a:endParaRPr lang="en-US"/>
          </a:p>
        </p:txBody>
      </p:sp>
      <p:sp>
        <p:nvSpPr>
          <p:cNvPr id="12" name="TextBox 11">
            <a:extLst>
              <a:ext uri="{FF2B5EF4-FFF2-40B4-BE49-F238E27FC236}">
                <a16:creationId xmlns:a16="http://schemas.microsoft.com/office/drawing/2014/main" id="{3ECEA96B-83DD-CF10-F536-3BC80120938D}"/>
              </a:ext>
            </a:extLst>
          </p:cNvPr>
          <p:cNvSpPr txBox="1"/>
          <p:nvPr/>
        </p:nvSpPr>
        <p:spPr>
          <a:xfrm>
            <a:off x="1263578" y="3960053"/>
            <a:ext cx="280345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600" kern="1200">
                <a:latin typeface="+mn-lt"/>
                <a:ea typeface="+mn-ea"/>
                <a:cs typeface="Calibri"/>
              </a:rPr>
              <a:t>Joao is a University Student</a:t>
            </a:r>
            <a:r>
              <a:rPr lang="en-US" sz="1450" kern="1200">
                <a:latin typeface="+mn-lt"/>
                <a:ea typeface="+mn-ea"/>
                <a:cs typeface="Calibri"/>
              </a:rPr>
              <a:t> </a:t>
            </a:r>
            <a:r>
              <a:rPr lang="en-US" sz="1600" kern="1200">
                <a:latin typeface="+mn-lt"/>
                <a:ea typeface="+mn-ea"/>
                <a:cs typeface="Calibri"/>
              </a:rPr>
              <a:t>and has several subjects with several group works.</a:t>
            </a:r>
            <a:endParaRPr lang="en-US" sz="1600">
              <a:cs typeface="Calibri"/>
            </a:endParaRPr>
          </a:p>
        </p:txBody>
      </p:sp>
      <p:sp>
        <p:nvSpPr>
          <p:cNvPr id="4" name="Slide Number Placeholder 3">
            <a:extLst>
              <a:ext uri="{FF2B5EF4-FFF2-40B4-BE49-F238E27FC236}">
                <a16:creationId xmlns:a16="http://schemas.microsoft.com/office/drawing/2014/main" id="{2E635FC3-9B2C-09CE-9796-F59BBB45BECE}"/>
              </a:ext>
            </a:extLst>
          </p:cNvPr>
          <p:cNvSpPr>
            <a:spLocks noGrp="1"/>
          </p:cNvSpPr>
          <p:nvPr>
            <p:ph type="sldNum" sz="quarter" idx="12"/>
          </p:nvPr>
        </p:nvSpPr>
        <p:spPr/>
        <p:txBody>
          <a:bodyPr/>
          <a:lstStyle/>
          <a:p>
            <a:fld id="{48F63A3B-78C7-47BE-AE5E-E10140E04643}" type="slidenum">
              <a:rPr lang="en-US" dirty="0"/>
              <a:t>7</a:t>
            </a:fld>
            <a:endParaRPr lang="en-US"/>
          </a:p>
        </p:txBody>
      </p:sp>
    </p:spTree>
    <p:extLst>
      <p:ext uri="{BB962C8B-B14F-4D97-AF65-F5344CB8AC3E}">
        <p14:creationId xmlns:p14="http://schemas.microsoft.com/office/powerpoint/2010/main" val="2251587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5">
            <a:extLst>
              <a:ext uri="{FF2B5EF4-FFF2-40B4-BE49-F238E27FC236}">
                <a16:creationId xmlns:a16="http://schemas.microsoft.com/office/drawing/2014/main" id="{2848163A-35B2-B57F-54A9-175DD007D712}"/>
              </a:ext>
            </a:extLst>
          </p:cNvPr>
          <p:cNvPicPr>
            <a:picLocks noGrp="1" noChangeAspect="1"/>
          </p:cNvPicPr>
          <p:nvPr>
            <p:ph idx="1"/>
          </p:nvPr>
        </p:nvPicPr>
        <p:blipFill>
          <a:blip r:embed="rId2"/>
          <a:stretch>
            <a:fillRect/>
          </a:stretch>
        </p:blipFill>
        <p:spPr>
          <a:xfrm>
            <a:off x="1586302" y="1071651"/>
            <a:ext cx="5727960" cy="700635"/>
          </a:xfrm>
        </p:spPr>
      </p:pic>
      <p:sp>
        <p:nvSpPr>
          <p:cNvPr id="3" name="TextBox 2">
            <a:extLst>
              <a:ext uri="{FF2B5EF4-FFF2-40B4-BE49-F238E27FC236}">
                <a16:creationId xmlns:a16="http://schemas.microsoft.com/office/drawing/2014/main" id="{F0AB2EC0-FAAE-AC44-BC6E-BB8C3FA4CBA6}"/>
              </a:ext>
            </a:extLst>
          </p:cNvPr>
          <p:cNvSpPr txBox="1"/>
          <p:nvPr/>
        </p:nvSpPr>
        <p:spPr>
          <a:xfrm>
            <a:off x="1589189" y="1987719"/>
            <a:ext cx="50199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0664">
              <a:spcAft>
                <a:spcPts val="600"/>
              </a:spcAft>
            </a:pPr>
            <a:r>
              <a:rPr lang="en-US" sz="2000" b="1">
                <a:solidFill>
                  <a:srgbClr val="0E2A47"/>
                </a:solidFill>
                <a:ea typeface="+mn-lt"/>
                <a:cs typeface="+mn-lt"/>
              </a:rPr>
              <a:t>Care of sons and be more efficient</a:t>
            </a:r>
            <a:endParaRPr lang="en-US"/>
          </a:p>
        </p:txBody>
      </p:sp>
      <p:pic>
        <p:nvPicPr>
          <p:cNvPr id="2" name="Picture 3">
            <a:extLst>
              <a:ext uri="{FF2B5EF4-FFF2-40B4-BE49-F238E27FC236}">
                <a16:creationId xmlns:a16="http://schemas.microsoft.com/office/drawing/2014/main" id="{555D7FAA-E781-49EA-3E66-A84FB6B5A747}"/>
              </a:ext>
            </a:extLst>
          </p:cNvPr>
          <p:cNvPicPr>
            <a:picLocks noChangeAspect="1"/>
          </p:cNvPicPr>
          <p:nvPr/>
        </p:nvPicPr>
        <p:blipFill>
          <a:blip r:embed="rId3"/>
          <a:stretch>
            <a:fillRect/>
          </a:stretch>
        </p:blipFill>
        <p:spPr>
          <a:xfrm>
            <a:off x="1744924" y="3386664"/>
            <a:ext cx="8740118" cy="296455"/>
          </a:xfrm>
          <a:prstGeom prst="rect">
            <a:avLst/>
          </a:prstGeom>
        </p:spPr>
      </p:pic>
      <p:sp>
        <p:nvSpPr>
          <p:cNvPr id="6" name="TextBox 5">
            <a:extLst>
              <a:ext uri="{FF2B5EF4-FFF2-40B4-BE49-F238E27FC236}">
                <a16:creationId xmlns:a16="http://schemas.microsoft.com/office/drawing/2014/main" id="{CE0C5293-60AB-922C-D1A7-3CBD56C1F8D3}"/>
              </a:ext>
            </a:extLst>
          </p:cNvPr>
          <p:cNvSpPr txBox="1"/>
          <p:nvPr/>
        </p:nvSpPr>
        <p:spPr>
          <a:xfrm>
            <a:off x="4789630" y="3956531"/>
            <a:ext cx="262689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600">
                <a:ea typeface="+mn-lt"/>
                <a:cs typeface="+mn-lt"/>
              </a:rPr>
              <a:t>She liked having more control over her children's schedule, so she could get everything done.</a:t>
            </a:r>
            <a:endParaRPr lang="en-US"/>
          </a:p>
        </p:txBody>
      </p:sp>
      <p:sp>
        <p:nvSpPr>
          <p:cNvPr id="7" name="TextBox 6">
            <a:extLst>
              <a:ext uri="{FF2B5EF4-FFF2-40B4-BE49-F238E27FC236}">
                <a16:creationId xmlns:a16="http://schemas.microsoft.com/office/drawing/2014/main" id="{CDD9C9C4-4590-1621-71BC-5A93A758EE9E}"/>
              </a:ext>
            </a:extLst>
          </p:cNvPr>
          <p:cNvSpPr txBox="1"/>
          <p:nvPr/>
        </p:nvSpPr>
        <p:spPr>
          <a:xfrm>
            <a:off x="7802578" y="3895004"/>
            <a:ext cx="358118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600" kern="1200">
                <a:ea typeface="+mn-lt"/>
                <a:cs typeface="+mn-lt"/>
              </a:rPr>
              <a:t>With </a:t>
            </a:r>
            <a:r>
              <a:rPr lang="en-US" sz="1600" kern="1200" err="1">
                <a:ea typeface="+mn-lt"/>
                <a:cs typeface="+mn-lt"/>
              </a:rPr>
              <a:t>Syncal</a:t>
            </a:r>
            <a:r>
              <a:rPr lang="en-US" sz="1600" kern="1200">
                <a:ea typeface="+mn-lt"/>
                <a:cs typeface="+mn-lt"/>
              </a:rPr>
              <a:t>, </a:t>
            </a:r>
            <a:r>
              <a:rPr lang="en-US" sz="1600">
                <a:ea typeface="+mn-lt"/>
                <a:cs typeface="+mn-lt"/>
              </a:rPr>
              <a:t>Maria has access to her children's calendars, having greater control over her children, managing to adjust her own schedule with that of her children</a:t>
            </a:r>
            <a:endParaRPr lang="en-US"/>
          </a:p>
        </p:txBody>
      </p:sp>
      <p:sp>
        <p:nvSpPr>
          <p:cNvPr id="12" name="TextBox 11">
            <a:extLst>
              <a:ext uri="{FF2B5EF4-FFF2-40B4-BE49-F238E27FC236}">
                <a16:creationId xmlns:a16="http://schemas.microsoft.com/office/drawing/2014/main" id="{3ECEA96B-83DD-CF10-F536-3BC80120938D}"/>
              </a:ext>
            </a:extLst>
          </p:cNvPr>
          <p:cNvSpPr txBox="1"/>
          <p:nvPr/>
        </p:nvSpPr>
        <p:spPr>
          <a:xfrm>
            <a:off x="1179944" y="3960053"/>
            <a:ext cx="288708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40664">
              <a:spcAft>
                <a:spcPts val="600"/>
              </a:spcAft>
            </a:pPr>
            <a:r>
              <a:rPr lang="en-US" sz="1600">
                <a:cs typeface="Calibri"/>
              </a:rPr>
              <a:t>Maria is a mother of 4 children. She still takes care of housework and take children to school and extracurricular activities.</a:t>
            </a:r>
            <a:endParaRPr lang="en-US"/>
          </a:p>
        </p:txBody>
      </p:sp>
      <p:sp>
        <p:nvSpPr>
          <p:cNvPr id="4" name="TextBox 3">
            <a:extLst>
              <a:ext uri="{FF2B5EF4-FFF2-40B4-BE49-F238E27FC236}">
                <a16:creationId xmlns:a16="http://schemas.microsoft.com/office/drawing/2014/main" id="{686203C9-D219-AD69-00FF-0C13314C448D}"/>
              </a:ext>
            </a:extLst>
          </p:cNvPr>
          <p:cNvSpPr txBox="1"/>
          <p:nvPr/>
        </p:nvSpPr>
        <p:spPr>
          <a:xfrm>
            <a:off x="513707" y="6447034"/>
            <a:ext cx="21062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Obs</a:t>
            </a:r>
            <a:r>
              <a:rPr lang="en-US" sz="1400">
                <a:cs typeface="Calibri"/>
              </a:rPr>
              <a:t>: Future Work</a:t>
            </a:r>
            <a:endParaRPr lang="en-US" sz="1400"/>
          </a:p>
        </p:txBody>
      </p:sp>
      <p:sp>
        <p:nvSpPr>
          <p:cNvPr id="8" name="Slide Number Placeholder 7">
            <a:extLst>
              <a:ext uri="{FF2B5EF4-FFF2-40B4-BE49-F238E27FC236}">
                <a16:creationId xmlns:a16="http://schemas.microsoft.com/office/drawing/2014/main" id="{E1834714-9CA3-4B3E-EEB1-DA36198EC6E5}"/>
              </a:ext>
            </a:extLst>
          </p:cNvPr>
          <p:cNvSpPr>
            <a:spLocks noGrp="1"/>
          </p:cNvSpPr>
          <p:nvPr>
            <p:ph type="sldNum" sz="quarter" idx="12"/>
          </p:nvPr>
        </p:nvSpPr>
        <p:spPr/>
        <p:txBody>
          <a:bodyPr/>
          <a:lstStyle/>
          <a:p>
            <a:fld id="{48F63A3B-78C7-47BE-AE5E-E10140E04643}" type="slidenum">
              <a:rPr lang="en-US" dirty="0"/>
              <a:t>8</a:t>
            </a:fld>
            <a:endParaRPr lang="en-US"/>
          </a:p>
        </p:txBody>
      </p:sp>
    </p:spTree>
    <p:extLst>
      <p:ext uri="{BB962C8B-B14F-4D97-AF65-F5344CB8AC3E}">
        <p14:creationId xmlns:p14="http://schemas.microsoft.com/office/powerpoint/2010/main" val="345355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CC37823-5A76-9098-F648-14A8A716112F}"/>
              </a:ext>
            </a:extLst>
          </p:cNvPr>
          <p:cNvPicPr>
            <a:picLocks noGrp="1" noChangeAspect="1"/>
          </p:cNvPicPr>
          <p:nvPr>
            <p:ph idx="1"/>
          </p:nvPr>
        </p:nvPicPr>
        <p:blipFill>
          <a:blip r:embed="rId2"/>
          <a:stretch>
            <a:fillRect/>
          </a:stretch>
        </p:blipFill>
        <p:spPr>
          <a:xfrm>
            <a:off x="702496" y="259919"/>
            <a:ext cx="7804221" cy="973462"/>
          </a:xfrm>
          <a:prstGeom prst="rect">
            <a:avLst/>
          </a:prstGeom>
        </p:spPr>
      </p:pic>
      <p:graphicFrame>
        <p:nvGraphicFramePr>
          <p:cNvPr id="5" name="Diagram 5">
            <a:extLst>
              <a:ext uri="{FF2B5EF4-FFF2-40B4-BE49-F238E27FC236}">
                <a16:creationId xmlns:a16="http://schemas.microsoft.com/office/drawing/2014/main" id="{3B528D7C-CBC2-C6E5-564D-1C9105E35864}"/>
              </a:ext>
            </a:extLst>
          </p:cNvPr>
          <p:cNvGraphicFramePr/>
          <p:nvPr>
            <p:extLst>
              <p:ext uri="{D42A27DB-BD31-4B8C-83A1-F6EECF244321}">
                <p14:modId xmlns:p14="http://schemas.microsoft.com/office/powerpoint/2010/main" val="1776427059"/>
              </p:ext>
            </p:extLst>
          </p:nvPr>
        </p:nvGraphicFramePr>
        <p:xfrm>
          <a:off x="863885" y="120917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00" name="TextBox 1699">
            <a:extLst>
              <a:ext uri="{FF2B5EF4-FFF2-40B4-BE49-F238E27FC236}">
                <a16:creationId xmlns:a16="http://schemas.microsoft.com/office/drawing/2014/main" id="{6A2B3E4B-21B1-DD4E-85B4-132507451D1E}"/>
              </a:ext>
            </a:extLst>
          </p:cNvPr>
          <p:cNvSpPr txBox="1"/>
          <p:nvPr/>
        </p:nvSpPr>
        <p:spPr>
          <a:xfrm>
            <a:off x="984607" y="1626741"/>
            <a:ext cx="1738044" cy="599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49" name="TextBox 2148">
            <a:extLst>
              <a:ext uri="{FF2B5EF4-FFF2-40B4-BE49-F238E27FC236}">
                <a16:creationId xmlns:a16="http://schemas.microsoft.com/office/drawing/2014/main" id="{8590AF0D-CFC0-69EC-93E2-F0766C5D36B7}"/>
              </a:ext>
            </a:extLst>
          </p:cNvPr>
          <p:cNvSpPr txBox="1"/>
          <p:nvPr/>
        </p:nvSpPr>
        <p:spPr>
          <a:xfrm>
            <a:off x="2662719" y="6284360"/>
            <a:ext cx="68665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Obs</a:t>
            </a:r>
            <a:r>
              <a:rPr lang="en-US" sz="1400">
                <a:cs typeface="Calibri"/>
              </a:rPr>
              <a:t>: If user don-t have account do: 1; If user don-t have Calendar do: 3 and 4 else go to 5</a:t>
            </a:r>
            <a:endParaRPr lang="en-US" sz="1400"/>
          </a:p>
        </p:txBody>
      </p:sp>
      <p:sp>
        <p:nvSpPr>
          <p:cNvPr id="53" name="Slide Number Placeholder 52">
            <a:extLst>
              <a:ext uri="{FF2B5EF4-FFF2-40B4-BE49-F238E27FC236}">
                <a16:creationId xmlns:a16="http://schemas.microsoft.com/office/drawing/2014/main" id="{4B9C64B1-B7E1-712C-6CC6-BC6AEE44505D}"/>
              </a:ext>
            </a:extLst>
          </p:cNvPr>
          <p:cNvSpPr>
            <a:spLocks noGrp="1"/>
          </p:cNvSpPr>
          <p:nvPr>
            <p:ph type="sldNum" sz="quarter" idx="12"/>
          </p:nvPr>
        </p:nvSpPr>
        <p:spPr/>
        <p:txBody>
          <a:bodyPr/>
          <a:lstStyle/>
          <a:p>
            <a:fld id="{48F63A3B-78C7-47BE-AE5E-E10140E04643}" type="slidenum">
              <a:rPr lang="en-US" dirty="0"/>
              <a:t>9</a:t>
            </a:fld>
            <a:endParaRPr lang="en-US"/>
          </a:p>
        </p:txBody>
      </p:sp>
    </p:spTree>
    <p:extLst>
      <p:ext uri="{BB962C8B-B14F-4D97-AF65-F5344CB8AC3E}">
        <p14:creationId xmlns:p14="http://schemas.microsoft.com/office/powerpoint/2010/main" val="6732074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28</Slides>
  <Notes>1</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Non-Functional </vt:lpstr>
      <vt:lpstr>Functional </vt:lpstr>
      <vt:lpstr>Low Fidelity Prototype (LFP)</vt:lpstr>
      <vt:lpstr>PowerPoint Presentation</vt:lpstr>
      <vt:lpstr>PowerPoint Presentation</vt:lpstr>
      <vt:lpstr>User Evaluation of the Functional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Demo</vt:lpstr>
      <vt:lpstr>The Future of SYNCAL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112</cp:revision>
  <dcterms:created xsi:type="dcterms:W3CDTF">2023-05-24T17:34:55Z</dcterms:created>
  <dcterms:modified xsi:type="dcterms:W3CDTF">2023-05-25T22:22:28Z</dcterms:modified>
</cp:coreProperties>
</file>